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sldIdLst>
    <p:sldId id="256" r:id="rId5"/>
    <p:sldId id="298" r:id="rId6"/>
    <p:sldId id="384" r:id="rId7"/>
    <p:sldId id="386" r:id="rId8"/>
    <p:sldId id="388" r:id="rId9"/>
    <p:sldId id="398" r:id="rId10"/>
    <p:sldId id="390" r:id="rId11"/>
    <p:sldId id="393" r:id="rId12"/>
    <p:sldId id="395" r:id="rId13"/>
    <p:sldId id="387" r:id="rId14"/>
    <p:sldId id="394" r:id="rId15"/>
    <p:sldId id="397" r:id="rId16"/>
    <p:sldId id="400" r:id="rId17"/>
    <p:sldId id="399" r:id="rId18"/>
    <p:sldId id="401" r:id="rId19"/>
    <p:sldId id="396" r:id="rId20"/>
    <p:sldId id="297" r:id="rId21"/>
  </p:sldIdLst>
  <p:sldSz cx="12192000" cy="6858000"/>
  <p:notesSz cx="6797675" cy="98742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2" pos="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rotea Böhm" initials="DB" lastIdx="3" clrIdx="0">
    <p:extLst>
      <p:ext uri="{19B8F6BF-5375-455C-9EA6-DF929625EA0E}">
        <p15:presenceInfo xmlns:p15="http://schemas.microsoft.com/office/powerpoint/2012/main" userId="S::dorotea.boehm@siw.swiss::7801c4e6-7c1c-49ef-ac6c-f61a3d331c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7E7"/>
    <a:srgbClr val="1A5EAB"/>
    <a:srgbClr val="00B96F"/>
    <a:srgbClr val="A5A5A5"/>
    <a:srgbClr val="DFDDDD"/>
    <a:srgbClr val="EFEDED"/>
    <a:srgbClr val="00F290"/>
    <a:srgbClr val="007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068" autoAdjust="0"/>
  </p:normalViewPr>
  <p:slideViewPr>
    <p:cSldViewPr snapToGrid="0">
      <p:cViewPr varScale="1">
        <p:scale>
          <a:sx n="55" d="100"/>
          <a:sy n="55" d="100"/>
        </p:scale>
        <p:origin x="252" y="24"/>
      </p:cViewPr>
      <p:guideLst>
        <p:guide orient="horz" pos="1434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rotea Böhm" userId="S::dorotea.boehm@lernen.siw.swiss::cabcf631-da53-4a6d-84a3-e6f7c32ed5b9" providerId="AD" clId="Web-{C2F212E7-5A22-436C-AD22-6BA1A8C6CEB8}"/>
    <pc:docChg chg="delSld">
      <pc:chgData name="Dorotea Böhm" userId="S::dorotea.boehm@lernen.siw.swiss::cabcf631-da53-4a6d-84a3-e6f7c32ed5b9" providerId="AD" clId="Web-{C2F212E7-5A22-436C-AD22-6BA1A8C6CEB8}" dt="2020-06-28T17:47:43.620" v="0"/>
      <pc:docMkLst>
        <pc:docMk/>
      </pc:docMkLst>
      <pc:sldChg chg="del">
        <pc:chgData name="Dorotea Böhm" userId="S::dorotea.boehm@lernen.siw.swiss::cabcf631-da53-4a6d-84a3-e6f7c32ed5b9" providerId="AD" clId="Web-{C2F212E7-5A22-436C-AD22-6BA1A8C6CEB8}" dt="2020-06-28T17:47:43.620" v="0"/>
        <pc:sldMkLst>
          <pc:docMk/>
          <pc:sldMk cId="3816743465" sldId="298"/>
        </pc:sldMkLst>
      </pc:sldChg>
    </pc:docChg>
  </pc:docChgLst>
  <pc:docChgLst>
    <pc:chgData name="Dorotea Böhm" userId="cabcf631-da53-4a6d-84a3-e6f7c32ed5b9" providerId="ADAL" clId="{A520F34C-C50E-4930-85AE-9A8A24CC3397}"/>
    <pc:docChg chg="modSld">
      <pc:chgData name="Dorotea Böhm" userId="cabcf631-da53-4a6d-84a3-e6f7c32ed5b9" providerId="ADAL" clId="{A520F34C-C50E-4930-85AE-9A8A24CC3397}" dt="2021-08-22T12:26:37.465" v="0" actId="207"/>
      <pc:docMkLst>
        <pc:docMk/>
      </pc:docMkLst>
      <pc:sldChg chg="modSp mod">
        <pc:chgData name="Dorotea Böhm" userId="cabcf631-da53-4a6d-84a3-e6f7c32ed5b9" providerId="ADAL" clId="{A520F34C-C50E-4930-85AE-9A8A24CC3397}" dt="2021-08-22T12:26:37.465" v="0" actId="207"/>
        <pc:sldMkLst>
          <pc:docMk/>
          <pc:sldMk cId="3917269197" sldId="298"/>
        </pc:sldMkLst>
        <pc:spChg chg="mod">
          <ac:chgData name="Dorotea Böhm" userId="cabcf631-da53-4a6d-84a3-e6f7c32ed5b9" providerId="ADAL" clId="{A520F34C-C50E-4930-85AE-9A8A24CC3397}" dt="2021-08-22T12:26:37.465" v="0" actId="207"/>
          <ac:spMkLst>
            <pc:docMk/>
            <pc:sldMk cId="3917269197" sldId="298"/>
            <ac:spMk id="9" creationId="{EFDF1E7A-0A49-4C17-9497-6C8179E5EC75}"/>
          </ac:spMkLst>
        </pc:spChg>
      </pc:sldChg>
    </pc:docChg>
  </pc:docChgLst>
  <pc:docChgLst>
    <pc:chgData name="Dorotea Böhm" userId="cabcf631-da53-4a6d-84a3-e6f7c32ed5b9" providerId="ADAL" clId="{6581DDAA-A437-4016-B642-302C69B1F185}"/>
    <pc:docChg chg="undo custSel delSld modSld modMainMaster">
      <pc:chgData name="Dorotea Böhm" userId="cabcf631-da53-4a6d-84a3-e6f7c32ed5b9" providerId="ADAL" clId="{6581DDAA-A437-4016-B642-302C69B1F185}" dt="2020-06-28T08:07:29.834" v="1592" actId="1036"/>
      <pc:docMkLst>
        <pc:docMk/>
      </pc:docMkLst>
      <pc:sldChg chg="addSp delSp modSp mod">
        <pc:chgData name="Dorotea Böhm" userId="cabcf631-da53-4a6d-84a3-e6f7c32ed5b9" providerId="ADAL" clId="{6581DDAA-A437-4016-B642-302C69B1F185}" dt="2020-06-28T08:07:29.834" v="1592" actId="1036"/>
        <pc:sldMkLst>
          <pc:docMk/>
          <pc:sldMk cId="4244359794" sldId="256"/>
        </pc:sldMkLst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" creationId="{64C8CAAA-2971-4E84-B7D1-DCA4F78EE4D4}"/>
          </ac:spMkLst>
        </pc:spChg>
        <pc:spChg chg="del mod">
          <ac:chgData name="Dorotea Böhm" userId="cabcf631-da53-4a6d-84a3-e6f7c32ed5b9" providerId="ADAL" clId="{6581DDAA-A437-4016-B642-302C69B1F185}" dt="2020-06-26T12:17:47.794" v="839" actId="478"/>
          <ac:spMkLst>
            <pc:docMk/>
            <pc:sldMk cId="4244359794" sldId="256"/>
            <ac:spMk id="4" creationId="{00000000-0000-0000-0000-000000000000}"/>
          </ac:spMkLst>
        </pc:spChg>
        <pc:spChg chg="add del mod">
          <ac:chgData name="Dorotea Böhm" userId="cabcf631-da53-4a6d-84a3-e6f7c32ed5b9" providerId="ADAL" clId="{6581DDAA-A437-4016-B642-302C69B1F185}" dt="2020-06-26T13:01:30.495" v="1471" actId="478"/>
          <ac:spMkLst>
            <pc:docMk/>
            <pc:sldMk cId="4244359794" sldId="256"/>
            <ac:spMk id="5" creationId="{F0F3D0A9-6CAA-438A-AAC3-D590FF7D3AC2}"/>
          </ac:spMkLst>
        </pc:spChg>
        <pc:spChg chg="add del mod">
          <ac:chgData name="Dorotea Böhm" userId="cabcf631-da53-4a6d-84a3-e6f7c32ed5b9" providerId="ADAL" clId="{6581DDAA-A437-4016-B642-302C69B1F185}" dt="2020-06-26T12:17:49.554" v="840" actId="478"/>
          <ac:spMkLst>
            <pc:docMk/>
            <pc:sldMk cId="4244359794" sldId="256"/>
            <ac:spMk id="9" creationId="{6521B9D6-18DA-44DE-AC07-293DECE1D187}"/>
          </ac:spMkLst>
        </pc:spChg>
        <pc:spChg chg="add del mod">
          <ac:chgData name="Dorotea Böhm" userId="cabcf631-da53-4a6d-84a3-e6f7c32ed5b9" providerId="ADAL" clId="{6581DDAA-A437-4016-B642-302C69B1F185}" dt="2020-06-26T12:21:59.797" v="966" actId="478"/>
          <ac:spMkLst>
            <pc:docMk/>
            <pc:sldMk cId="4244359794" sldId="256"/>
            <ac:spMk id="11" creationId="{BB10C3DB-0B9C-4B7C-80C2-595414106F81}"/>
          </ac:spMkLst>
        </pc:spChg>
        <pc:spChg chg="add del mod">
          <ac:chgData name="Dorotea Böhm" userId="cabcf631-da53-4a6d-84a3-e6f7c32ed5b9" providerId="ADAL" clId="{6581DDAA-A437-4016-B642-302C69B1F185}" dt="2020-06-28T08:07:13.738" v="1583" actId="478"/>
          <ac:spMkLst>
            <pc:docMk/>
            <pc:sldMk cId="4244359794" sldId="256"/>
            <ac:spMk id="14" creationId="{ADAB7936-61E9-49F5-A2A1-849FDE6445D9}"/>
          </ac:spMkLst>
        </pc:spChg>
        <pc:spChg chg="add mod">
          <ac:chgData name="Dorotea Böhm" userId="cabcf631-da53-4a6d-84a3-e6f7c32ed5b9" providerId="ADAL" clId="{6581DDAA-A437-4016-B642-302C69B1F185}" dt="2020-06-26T13:00:19.210" v="1463" actId="113"/>
          <ac:spMkLst>
            <pc:docMk/>
            <pc:sldMk cId="4244359794" sldId="256"/>
            <ac:spMk id="20" creationId="{02B8D765-6CFF-4551-B091-13F2626B7A80}"/>
          </ac:spMkLst>
        </pc:spChg>
        <pc:spChg chg="add del mod">
          <ac:chgData name="Dorotea Böhm" userId="cabcf631-da53-4a6d-84a3-e6f7c32ed5b9" providerId="ADAL" clId="{6581DDAA-A437-4016-B642-302C69B1F185}" dt="2020-06-26T12:57:08.183" v="1290" actId="478"/>
          <ac:spMkLst>
            <pc:docMk/>
            <pc:sldMk cId="4244359794" sldId="256"/>
            <ac:spMk id="22" creationId="{77753C50-29BE-423C-9384-08FE5119412B}"/>
          </ac:spMkLst>
        </pc:spChg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3" creationId="{020F58D0-2C30-4445-BF59-D0D56F47C472}"/>
          </ac:spMkLst>
        </pc:spChg>
        <pc:spChg chg="add mod ord">
          <ac:chgData name="Dorotea Böhm" userId="cabcf631-da53-4a6d-84a3-e6f7c32ed5b9" providerId="ADAL" clId="{6581DDAA-A437-4016-B642-302C69B1F185}" dt="2020-06-28T08:07:29.834" v="1592" actId="1036"/>
          <ac:spMkLst>
            <pc:docMk/>
            <pc:sldMk cId="4244359794" sldId="256"/>
            <ac:spMk id="26" creationId="{57FA6A04-ACCC-4560-9A22-7EDFD6243ED4}"/>
          </ac:spMkLst>
        </pc:spChg>
        <pc:grpChg chg="del">
          <ac:chgData name="Dorotea Böhm" userId="cabcf631-da53-4a6d-84a3-e6f7c32ed5b9" providerId="ADAL" clId="{6581DDAA-A437-4016-B642-302C69B1F185}" dt="2020-06-26T12:36:25.712" v="974" actId="478"/>
          <ac:grpSpMkLst>
            <pc:docMk/>
            <pc:sldMk cId="4244359794" sldId="256"/>
            <ac:grpSpMk id="6" creationId="{681B4B4D-4B05-4FD3-99DF-7B14FE730DC7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1" creationId="{89F4C921-D825-489B-B005-1327C192B5CD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2" creationId="{02AB8E98-FE52-4FD5-B055-C5E5A01D09E4}"/>
          </ac:grpSpMkLst>
        </pc:grpChg>
        <pc:picChg chg="add del mod">
          <ac:chgData name="Dorotea Böhm" userId="cabcf631-da53-4a6d-84a3-e6f7c32ed5b9" providerId="ADAL" clId="{6581DDAA-A437-4016-B642-302C69B1F185}" dt="2020-06-26T12:03:59.188" v="751" actId="478"/>
          <ac:picMkLst>
            <pc:docMk/>
            <pc:sldMk cId="4244359794" sldId="256"/>
            <ac:picMk id="3" creationId="{CC069331-629B-4C73-82DB-25D440D98247}"/>
          </ac:picMkLst>
        </pc:picChg>
        <pc:picChg chg="add del mod">
          <ac:chgData name="Dorotea Böhm" userId="cabcf631-da53-4a6d-84a3-e6f7c32ed5b9" providerId="ADAL" clId="{6581DDAA-A437-4016-B642-302C69B1F185}" dt="2020-06-26T12:37:04.697" v="977" actId="478"/>
          <ac:picMkLst>
            <pc:docMk/>
            <pc:sldMk cId="4244359794" sldId="256"/>
            <ac:picMk id="10" creationId="{0B8F9281-D061-4A05-9471-04350E56669D}"/>
          </ac:picMkLst>
        </pc:picChg>
        <pc:picChg chg="add del mod">
          <ac:chgData name="Dorotea Böhm" userId="cabcf631-da53-4a6d-84a3-e6f7c32ed5b9" providerId="ADAL" clId="{6581DDAA-A437-4016-B642-302C69B1F185}" dt="2020-06-26T12:41:30.001" v="1046" actId="478"/>
          <ac:picMkLst>
            <pc:docMk/>
            <pc:sldMk cId="4244359794" sldId="256"/>
            <ac:picMk id="12" creationId="{319F4E24-62DA-413C-A4B8-F5B1B41A418F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13" creationId="{EDB97E2A-EAFC-4C05-A9E8-8D633891CA25}"/>
          </ac:picMkLst>
        </pc:picChg>
        <pc:picChg chg="add mod">
          <ac:chgData name="Dorotea Böhm" userId="cabcf631-da53-4a6d-84a3-e6f7c32ed5b9" providerId="ADAL" clId="{6581DDAA-A437-4016-B642-302C69B1F185}" dt="2020-06-26T12:47:22.321" v="1134" actId="571"/>
          <ac:picMkLst>
            <pc:docMk/>
            <pc:sldMk cId="4244359794" sldId="256"/>
            <ac:picMk id="18" creationId="{EB47328B-1D48-460A-B8D1-BB2469B3E280}"/>
          </ac:picMkLst>
        </pc:picChg>
        <pc:picChg chg="add del mod">
          <ac:chgData name="Dorotea Böhm" userId="cabcf631-da53-4a6d-84a3-e6f7c32ed5b9" providerId="ADAL" clId="{6581DDAA-A437-4016-B642-302C69B1F185}" dt="2020-06-28T08:03:58.323" v="1535" actId="478"/>
          <ac:picMkLst>
            <pc:docMk/>
            <pc:sldMk cId="4244359794" sldId="256"/>
            <ac:picMk id="25" creationId="{3E14388E-CF00-402A-8694-05A3A0967B6E}"/>
          </ac:picMkLst>
        </pc:picChg>
        <pc:picChg chg="add mod or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28" creationId="{53D86191-68B4-45CB-89C6-7C40E724B800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30" creationId="{A000696F-EFE0-4909-8CAC-942F5E39670F}"/>
          </ac:picMkLst>
        </pc:picChg>
        <pc:cxnChg chg="add mod ord">
          <ac:chgData name="Dorotea Böhm" userId="cabcf631-da53-4a6d-84a3-e6f7c32ed5b9" providerId="ADAL" clId="{6581DDAA-A437-4016-B642-302C69B1F185}" dt="2020-06-26T12:58:11.182" v="1350" actId="1076"/>
          <ac:cxnSpMkLst>
            <pc:docMk/>
            <pc:sldMk cId="4244359794" sldId="256"/>
            <ac:cxnSpMk id="16" creationId="{65B27B77-9346-4F17-85B9-C76CA10E3A72}"/>
          </ac:cxnSpMkLst>
        </pc:cxnChg>
        <pc:cxnChg chg="add mod">
          <ac:chgData name="Dorotea Böhm" userId="cabcf631-da53-4a6d-84a3-e6f7c32ed5b9" providerId="ADAL" clId="{6581DDAA-A437-4016-B642-302C69B1F185}" dt="2020-06-26T13:01:08.732" v="1468" actId="1036"/>
          <ac:cxnSpMkLst>
            <pc:docMk/>
            <pc:sldMk cId="4244359794" sldId="256"/>
            <ac:cxnSpMk id="19" creationId="{A02E449B-9A48-482D-AEEE-E73896E1A402}"/>
          </ac:cxnSpMkLst>
        </pc:cxnChg>
      </pc:sldChg>
      <pc:sldChg chg="addSp delSp modSp mod modAnim">
        <pc:chgData name="Dorotea Böhm" userId="cabcf631-da53-4a6d-84a3-e6f7c32ed5b9" providerId="ADAL" clId="{6581DDAA-A437-4016-B642-302C69B1F185}" dt="2020-06-26T12:52:46.321" v="1219" actId="164"/>
        <pc:sldMkLst>
          <pc:docMk/>
          <pc:sldMk cId="1286906577" sldId="257"/>
        </pc:sldMkLst>
        <pc:spChg chg="mod">
          <ac:chgData name="Dorotea Böhm" userId="cabcf631-da53-4a6d-84a3-e6f7c32ed5b9" providerId="ADAL" clId="{6581DDAA-A437-4016-B642-302C69B1F185}" dt="2020-06-26T11:57:55.247" v="546" actId="20577"/>
          <ac:spMkLst>
            <pc:docMk/>
            <pc:sldMk cId="1286906577" sldId="257"/>
            <ac:spMk id="20" creationId="{12341FE7-DEF2-45D2-89AF-8B1174B1E0AD}"/>
          </ac:spMkLst>
        </pc:spChg>
        <pc:spChg chg="mod">
          <ac:chgData name="Dorotea Böhm" userId="cabcf631-da53-4a6d-84a3-e6f7c32ed5b9" providerId="ADAL" clId="{6581DDAA-A437-4016-B642-302C69B1F185}" dt="2020-06-26T11:44:38.282" v="67" actId="6549"/>
          <ac:spMkLst>
            <pc:docMk/>
            <pc:sldMk cId="1286906577" sldId="257"/>
            <ac:spMk id="22" creationId="{AB1B2055-9C3B-4077-8F8D-09765844FFAC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5" creationId="{8CC947AD-32B2-4D7A-98C0-9539BA0DEBF8}"/>
          </ac:spMkLst>
        </pc:spChg>
        <pc:spChg chg="mod">
          <ac:chgData name="Dorotea Böhm" userId="cabcf631-da53-4a6d-84a3-e6f7c32ed5b9" providerId="ADAL" clId="{6581DDAA-A437-4016-B642-302C69B1F185}" dt="2020-06-26T11:57:46.764" v="540" actId="571"/>
          <ac:spMkLst>
            <pc:docMk/>
            <pc:sldMk cId="1286906577" sldId="257"/>
            <ac:spMk id="27" creationId="{366215CE-E712-4C6F-A28D-48EB216565E5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9" creationId="{55998A45-6201-4C83-A6E1-074BD878E99D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30" creationId="{4846E8D9-54EF-4A78-97C2-D5AE2E6AB1C7}"/>
          </ac:spMkLst>
        </pc:spChg>
        <pc:spChg chg="mod">
          <ac:chgData name="Dorotea Böhm" userId="cabcf631-da53-4a6d-84a3-e6f7c32ed5b9" providerId="ADAL" clId="{6581DDAA-A437-4016-B642-302C69B1F185}" dt="2020-06-26T11:44:50.053" v="69" actId="6549"/>
          <ac:spMkLst>
            <pc:docMk/>
            <pc:sldMk cId="1286906577" sldId="257"/>
            <ac:spMk id="39" creationId="{2728C5F5-72E6-425D-B1A8-ACC2FB473F40}"/>
          </ac:spMkLst>
        </pc:spChg>
        <pc:spChg chg="mod">
          <ac:chgData name="Dorotea Böhm" userId="cabcf631-da53-4a6d-84a3-e6f7c32ed5b9" providerId="ADAL" clId="{6581DDAA-A437-4016-B642-302C69B1F185}" dt="2020-06-26T11:44:53.785" v="70" actId="20577"/>
          <ac:spMkLst>
            <pc:docMk/>
            <pc:sldMk cId="1286906577" sldId="257"/>
            <ac:spMk id="42" creationId="{0315862A-8062-4FC6-BB8F-8A380EEA1BC8}"/>
          </ac:spMkLst>
        </pc:spChg>
        <pc:spChg chg="mod">
          <ac:chgData name="Dorotea Böhm" userId="cabcf631-da53-4a6d-84a3-e6f7c32ed5b9" providerId="ADAL" clId="{6581DDAA-A437-4016-B642-302C69B1F185}" dt="2020-06-26T11:44:57.737" v="71" actId="6549"/>
          <ac:spMkLst>
            <pc:docMk/>
            <pc:sldMk cId="1286906577" sldId="257"/>
            <ac:spMk id="45" creationId="{AE39C780-E60A-4CD8-A7AD-E7C939E122DA}"/>
          </ac:spMkLst>
        </pc:s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" creationId="{CBC34A5F-F0C2-431E-8884-79DCDE3B47A7}"/>
          </ac:grpSpMkLst>
        </pc:grpChg>
        <pc:grpChg chg="mod">
          <ac:chgData name="Dorotea Böhm" userId="cabcf631-da53-4a6d-84a3-e6f7c32ed5b9" providerId="ADAL" clId="{6581DDAA-A437-4016-B642-302C69B1F185}" dt="2020-06-26T11:48:36.892" v="232" actId="1076"/>
          <ac:grpSpMkLst>
            <pc:docMk/>
            <pc:sldMk cId="1286906577" sldId="257"/>
            <ac:grpSpMk id="3" creationId="{2180C67E-6C0C-4224-AAC3-3790B8979DCE}"/>
          </ac:grpSpMkLst>
        </pc:gr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3" creationId="{B31B0E9C-7E9C-4211-9126-B90F409D57E4}"/>
          </ac:grpSpMkLst>
        </pc:grpChg>
        <pc:grpChg chg="add mod">
          <ac:chgData name="Dorotea Böhm" userId="cabcf631-da53-4a6d-84a3-e6f7c32ed5b9" providerId="ADAL" clId="{6581DDAA-A437-4016-B642-302C69B1F185}" dt="2020-06-26T11:57:46.764" v="540" actId="571"/>
          <ac:grpSpMkLst>
            <pc:docMk/>
            <pc:sldMk cId="1286906577" sldId="257"/>
            <ac:grpSpMk id="26" creationId="{60D1A9FA-31AB-4D81-9897-66B4F8971F70}"/>
          </ac:grpSpMkLst>
        </pc:grpChg>
        <pc:grpChg chg="mod">
          <ac:chgData name="Dorotea Böhm" userId="cabcf631-da53-4a6d-84a3-e6f7c32ed5b9" providerId="ADAL" clId="{6581DDAA-A437-4016-B642-302C69B1F185}" dt="2020-06-26T11:45:45.436" v="125" actId="1035"/>
          <ac:grpSpMkLst>
            <pc:docMk/>
            <pc:sldMk cId="1286906577" sldId="257"/>
            <ac:grpSpMk id="32" creationId="{6D28B17B-4276-4F95-A52D-C34FEA04DE54}"/>
          </ac:grpSpMkLst>
        </pc:grpChg>
        <pc:grpChg chg="mod">
          <ac:chgData name="Dorotea Böhm" userId="cabcf631-da53-4a6d-84a3-e6f7c32ed5b9" providerId="ADAL" clId="{6581DDAA-A437-4016-B642-302C69B1F185}" dt="2020-06-26T11:45:11.077" v="79" actId="1035"/>
          <ac:grpSpMkLst>
            <pc:docMk/>
            <pc:sldMk cId="1286906577" sldId="257"/>
            <ac:grpSpMk id="38" creationId="{03E245FA-AC17-42D2-A5A9-918C8592A983}"/>
          </ac:grpSpMkLst>
        </pc:grpChg>
        <pc:grpChg chg="mod">
          <ac:chgData name="Dorotea Böhm" userId="cabcf631-da53-4a6d-84a3-e6f7c32ed5b9" providerId="ADAL" clId="{6581DDAA-A437-4016-B642-302C69B1F185}" dt="2020-06-26T11:45:53.490" v="151" actId="1036"/>
          <ac:grpSpMkLst>
            <pc:docMk/>
            <pc:sldMk cId="1286906577" sldId="257"/>
            <ac:grpSpMk id="41" creationId="{FB629968-AD80-41E1-9105-6B6C089CE5EA}"/>
          </ac:grpSpMkLst>
        </pc:grpChg>
        <pc:grpChg chg="mod">
          <ac:chgData name="Dorotea Böhm" userId="cabcf631-da53-4a6d-84a3-e6f7c32ed5b9" providerId="ADAL" clId="{6581DDAA-A437-4016-B642-302C69B1F185}" dt="2020-06-26T11:46:00.253" v="177" actId="1035"/>
          <ac:grpSpMkLst>
            <pc:docMk/>
            <pc:sldMk cId="1286906577" sldId="257"/>
            <ac:grpSpMk id="44" creationId="{05E35968-BD07-411E-832E-BFD7ECE49621}"/>
          </ac:grpSpMkLst>
        </pc:grpChg>
        <pc:picChg chg="mod">
          <ac:chgData name="Dorotea Böhm" userId="cabcf631-da53-4a6d-84a3-e6f7c32ed5b9" providerId="ADAL" clId="{6581DDAA-A437-4016-B642-302C69B1F185}" dt="2020-06-26T12:52:46.321" v="1219" actId="164"/>
          <ac:picMkLst>
            <pc:docMk/>
            <pc:sldMk cId="1286906577" sldId="257"/>
            <ac:picMk id="24" creationId="{718B9E9F-A4A6-4B23-BCB5-C37EF3450BBD}"/>
          </ac:picMkLst>
        </pc:picChg>
        <pc:picChg chg="mod">
          <ac:chgData name="Dorotea Böhm" userId="cabcf631-da53-4a6d-84a3-e6f7c32ed5b9" providerId="ADAL" clId="{6581DDAA-A437-4016-B642-302C69B1F185}" dt="2020-06-26T11:57:46.764" v="540" actId="571"/>
          <ac:picMkLst>
            <pc:docMk/>
            <pc:sldMk cId="1286906577" sldId="257"/>
            <ac:picMk id="28" creationId="{5EFB446A-97D4-4F51-AC22-71132FB97BB7}"/>
          </ac:picMkLst>
        </pc:picChg>
        <pc:picChg chg="del">
          <ac:chgData name="Dorotea Böhm" userId="cabcf631-da53-4a6d-84a3-e6f7c32ed5b9" providerId="ADAL" clId="{6581DDAA-A437-4016-B642-302C69B1F185}" dt="2020-06-26T11:46:56.349" v="185" actId="478"/>
          <ac:picMkLst>
            <pc:docMk/>
            <pc:sldMk cId="1286906577" sldId="257"/>
            <ac:picMk id="31" creationId="{A83C28DC-EDC7-46B5-B31A-544191EEA336}"/>
          </ac:picMkLst>
        </pc:picChg>
      </pc:sldChg>
      <pc:sldChg chg="addSp delSp modSp mod">
        <pc:chgData name="Dorotea Böhm" userId="cabcf631-da53-4a6d-84a3-e6f7c32ed5b9" providerId="ADAL" clId="{6581DDAA-A437-4016-B642-302C69B1F185}" dt="2020-06-26T11:53:09.896" v="336"/>
        <pc:sldMkLst>
          <pc:docMk/>
          <pc:sldMk cId="1517114049" sldId="262"/>
        </pc:sldMkLst>
        <pc:spChg chg="mod">
          <ac:chgData name="Dorotea Böhm" userId="cabcf631-da53-4a6d-84a3-e6f7c32ed5b9" providerId="ADAL" clId="{6581DDAA-A437-4016-B642-302C69B1F185}" dt="2020-06-26T11:52:23.896" v="330" actId="20577"/>
          <ac:spMkLst>
            <pc:docMk/>
            <pc:sldMk cId="1517114049" sldId="262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2:37.413" v="332" actId="20577"/>
          <ac:spMkLst>
            <pc:docMk/>
            <pc:sldMk cId="1517114049" sldId="262"/>
            <ac:spMk id="15" creationId="{1453B30D-9F1C-475D-899D-B0C84384D39D}"/>
          </ac:spMkLst>
        </pc:spChg>
        <pc:spChg chg="mod">
          <ac:chgData name="Dorotea Böhm" userId="cabcf631-da53-4a6d-84a3-e6f7c32ed5b9" providerId="ADAL" clId="{6581DDAA-A437-4016-B642-302C69B1F185}" dt="2020-06-26T11:53:09.896" v="336"/>
          <ac:spMkLst>
            <pc:docMk/>
            <pc:sldMk cId="1517114049" sldId="262"/>
            <ac:spMk id="19" creationId="{28549865-4E9B-43E4-9EF1-5695B34DE8D4}"/>
          </ac:spMkLst>
        </pc:spChg>
        <pc:grpChg chg="del">
          <ac:chgData name="Dorotea Böhm" userId="cabcf631-da53-4a6d-84a3-e6f7c32ed5b9" providerId="ADAL" clId="{6581DDAA-A437-4016-B642-302C69B1F185}" dt="2020-06-26T11:53:08.649" v="335" actId="478"/>
          <ac:grpSpMkLst>
            <pc:docMk/>
            <pc:sldMk cId="1517114049" sldId="262"/>
            <ac:grpSpMk id="3" creationId="{532FA8AC-18D3-4CCF-85BE-3DACB6B341F3}"/>
          </ac:grpSpMkLst>
        </pc:grpChg>
        <pc:grpChg chg="add mod">
          <ac:chgData name="Dorotea Böhm" userId="cabcf631-da53-4a6d-84a3-e6f7c32ed5b9" providerId="ADAL" clId="{6581DDAA-A437-4016-B642-302C69B1F185}" dt="2020-06-26T11:53:09.896" v="336"/>
          <ac:grpSpMkLst>
            <pc:docMk/>
            <pc:sldMk cId="1517114049" sldId="262"/>
            <ac:grpSpMk id="14" creationId="{233AB539-E924-4AF5-9761-30678CD5F76C}"/>
          </ac:grpSpMkLst>
        </pc:grpChg>
        <pc:picChg chg="mod">
          <ac:chgData name="Dorotea Böhm" userId="cabcf631-da53-4a6d-84a3-e6f7c32ed5b9" providerId="ADAL" clId="{6581DDAA-A437-4016-B642-302C69B1F185}" dt="2020-06-26T11:53:09.896" v="336"/>
          <ac:picMkLst>
            <pc:docMk/>
            <pc:sldMk cId="1517114049" sldId="262"/>
            <ac:picMk id="16" creationId="{224F044A-8C82-4B56-B304-7290D8B186D7}"/>
          </ac:picMkLst>
        </pc:picChg>
      </pc:sldChg>
      <pc:sldChg chg="addSp delSp modSp mod modAnim">
        <pc:chgData name="Dorotea Böhm" userId="cabcf631-da53-4a6d-84a3-e6f7c32ed5b9" providerId="ADAL" clId="{6581DDAA-A437-4016-B642-302C69B1F185}" dt="2020-06-26T13:03:18.487" v="1475" actId="255"/>
        <pc:sldMkLst>
          <pc:docMk/>
          <pc:sldMk cId="2366924457" sldId="276"/>
        </pc:sldMkLst>
        <pc:spChg chg="mod">
          <ac:chgData name="Dorotea Böhm" userId="cabcf631-da53-4a6d-84a3-e6f7c32ed5b9" providerId="ADAL" clId="{6581DDAA-A437-4016-B642-302C69B1F185}" dt="2020-06-26T13:03:18.487" v="1475" actId="255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cabcf631-da53-4a6d-84a3-e6f7c32ed5b9" providerId="ADAL" clId="{6581DDAA-A437-4016-B642-302C69B1F185}" dt="2020-06-26T11:52:59.422" v="333"/>
          <ac:spMkLst>
            <pc:docMk/>
            <pc:sldMk cId="2366924457" sldId="276"/>
            <ac:spMk id="10" creationId="{21BC6504-2E7E-49E5-A435-A541EFAAA223}"/>
          </ac:spMkLst>
        </pc:spChg>
        <pc:spChg chg="mod">
          <ac:chgData name="Dorotea Böhm" userId="cabcf631-da53-4a6d-84a3-e6f7c32ed5b9" providerId="ADAL" clId="{6581DDAA-A437-4016-B642-302C69B1F185}" dt="2020-06-26T11:46:33.582" v="183" actId="5793"/>
          <ac:spMkLst>
            <pc:docMk/>
            <pc:sldMk cId="2366924457" sldId="276"/>
            <ac:spMk id="29" creationId="{55998A45-6201-4C83-A6E1-074BD878E99D}"/>
          </ac:spMkLst>
        </pc:spChg>
        <pc:grpChg chg="add mod">
          <ac:chgData name="Dorotea Böhm" userId="cabcf631-da53-4a6d-84a3-e6f7c32ed5b9" providerId="ADAL" clId="{6581DDAA-A437-4016-B642-302C69B1F185}" dt="2020-06-26T11:52:59.422" v="333"/>
          <ac:grpSpMkLst>
            <pc:docMk/>
            <pc:sldMk cId="2366924457" sldId="276"/>
            <ac:grpSpMk id="8" creationId="{871212D7-B611-4B7E-BF2A-65BAB829B334}"/>
          </ac:grpSpMkLst>
        </pc:grpChg>
        <pc:picChg chg="mod">
          <ac:chgData name="Dorotea Böhm" userId="cabcf631-da53-4a6d-84a3-e6f7c32ed5b9" providerId="ADAL" clId="{6581DDAA-A437-4016-B642-302C69B1F185}" dt="2020-06-26T11:52:59.422" v="333"/>
          <ac:picMkLst>
            <pc:docMk/>
            <pc:sldMk cId="2366924457" sldId="276"/>
            <ac:picMk id="9" creationId="{16BDE490-5278-46F1-B83E-B8178B0DA2CA}"/>
          </ac:picMkLst>
        </pc:picChg>
        <pc:picChg chg="del">
          <ac:chgData name="Dorotea Böhm" userId="cabcf631-da53-4a6d-84a3-e6f7c32ed5b9" providerId="ADAL" clId="{6581DDAA-A437-4016-B642-302C69B1F185}" dt="2020-06-26T11:53:01.739" v="334" actId="478"/>
          <ac:picMkLst>
            <pc:docMk/>
            <pc:sldMk cId="2366924457" sldId="276"/>
            <ac:picMk id="31" creationId="{A83C28DC-EDC7-46B5-B31A-544191EEA336}"/>
          </ac:picMkLst>
        </pc:picChg>
      </pc:sldChg>
      <pc:sldChg chg="del">
        <pc:chgData name="Dorotea Böhm" userId="cabcf631-da53-4a6d-84a3-e6f7c32ed5b9" providerId="ADAL" clId="{6581DDAA-A437-4016-B642-302C69B1F185}" dt="2020-06-26T11:54:00.740" v="358" actId="47"/>
        <pc:sldMkLst>
          <pc:docMk/>
          <pc:sldMk cId="3155330879" sldId="278"/>
        </pc:sldMkLst>
      </pc:sldChg>
      <pc:sldChg chg="addSp delSp modSp del mod">
        <pc:chgData name="Dorotea Böhm" userId="cabcf631-da53-4a6d-84a3-e6f7c32ed5b9" providerId="ADAL" clId="{6581DDAA-A437-4016-B642-302C69B1F185}" dt="2020-06-26T11:55:19.870" v="413" actId="47"/>
        <pc:sldMkLst>
          <pc:docMk/>
          <pc:sldMk cId="1878494669" sldId="289"/>
        </pc:sldMkLst>
        <pc:spChg chg="mod">
          <ac:chgData name="Dorotea Böhm" userId="cabcf631-da53-4a6d-84a3-e6f7c32ed5b9" providerId="ADAL" clId="{6581DDAA-A437-4016-B642-302C69B1F185}" dt="2020-06-26T11:53:20.934" v="341" actId="20577"/>
          <ac:spMkLst>
            <pc:docMk/>
            <pc:sldMk cId="1878494669" sldId="289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3:29.359" v="353" actId="20577"/>
          <ac:spMkLst>
            <pc:docMk/>
            <pc:sldMk cId="1878494669" sldId="289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3:32.741" v="354"/>
          <ac:spMkLst>
            <pc:docMk/>
            <pc:sldMk cId="1878494669" sldId="289"/>
            <ac:spMk id="16" creationId="{E2ED4B01-94D3-44D4-B46D-301954C04557}"/>
          </ac:spMkLst>
        </pc:spChg>
        <pc:spChg chg="mod">
          <ac:chgData name="Dorotea Böhm" userId="cabcf631-da53-4a6d-84a3-e6f7c32ed5b9" providerId="ADAL" clId="{6581DDAA-A437-4016-B642-302C69B1F185}" dt="2020-06-26T11:53:37.549" v="357"/>
          <ac:spMkLst>
            <pc:docMk/>
            <pc:sldMk cId="1878494669" sldId="289"/>
            <ac:spMk id="19" creationId="{DCD8AD08-4BC1-4CA6-AE6B-9B5951487F44}"/>
          </ac:spMkLst>
        </pc:spChg>
        <pc:grpChg chg="add del mod">
          <ac:chgData name="Dorotea Böhm" userId="cabcf631-da53-4a6d-84a3-e6f7c32ed5b9" providerId="ADAL" clId="{6581DDAA-A437-4016-B642-302C69B1F185}" dt="2020-06-26T11:53:35.604" v="355"/>
          <ac:grpSpMkLst>
            <pc:docMk/>
            <pc:sldMk cId="1878494669" sldId="289"/>
            <ac:grpSpMk id="14" creationId="{4495FE29-1827-4C04-9E3E-848A8948863C}"/>
          </ac:grpSpMkLst>
        </pc:grpChg>
        <pc:grpChg chg="add del mod">
          <ac:chgData name="Dorotea Böhm" userId="cabcf631-da53-4a6d-84a3-e6f7c32ed5b9" providerId="ADAL" clId="{6581DDAA-A437-4016-B642-302C69B1F185}" dt="2020-06-26T11:55:12.401" v="412" actId="478"/>
          <ac:grpSpMkLst>
            <pc:docMk/>
            <pc:sldMk cId="1878494669" sldId="289"/>
            <ac:grpSpMk id="17" creationId="{A55D92C3-4BA0-44C0-BB29-FB93EFA03764}"/>
          </ac:grpSpMkLst>
        </pc:grpChg>
        <pc:picChg chg="del">
          <ac:chgData name="Dorotea Böhm" userId="cabcf631-da53-4a6d-84a3-e6f7c32ed5b9" providerId="ADAL" clId="{6581DDAA-A437-4016-B642-302C69B1F185}" dt="2020-06-26T11:53:36.822" v="356" actId="478"/>
          <ac:picMkLst>
            <pc:docMk/>
            <pc:sldMk cId="1878494669" sldId="289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3:32.741" v="354"/>
          <ac:picMkLst>
            <pc:docMk/>
            <pc:sldMk cId="1878494669" sldId="289"/>
            <ac:picMk id="15" creationId="{D219E48D-282C-4B4A-8B2D-89F0BBBFB975}"/>
          </ac:picMkLst>
        </pc:picChg>
        <pc:picChg chg="mod">
          <ac:chgData name="Dorotea Böhm" userId="cabcf631-da53-4a6d-84a3-e6f7c32ed5b9" providerId="ADAL" clId="{6581DDAA-A437-4016-B642-302C69B1F185}" dt="2020-06-26T11:53:37.549" v="357"/>
          <ac:picMkLst>
            <pc:docMk/>
            <pc:sldMk cId="1878494669" sldId="289"/>
            <ac:picMk id="18" creationId="{6F379362-3FA0-45F3-AB34-361254FD7D69}"/>
          </ac:picMkLst>
        </pc:picChg>
      </pc:sldChg>
      <pc:sldChg chg="del">
        <pc:chgData name="Dorotea Böhm" userId="cabcf631-da53-4a6d-84a3-e6f7c32ed5b9" providerId="ADAL" clId="{6581DDAA-A437-4016-B642-302C69B1F185}" dt="2020-06-26T11:54:01.780" v="359" actId="47"/>
        <pc:sldMkLst>
          <pc:docMk/>
          <pc:sldMk cId="14536565" sldId="290"/>
        </pc:sldMkLst>
      </pc:sldChg>
      <pc:sldChg chg="del">
        <pc:chgData name="Dorotea Böhm" userId="cabcf631-da53-4a6d-84a3-e6f7c32ed5b9" providerId="ADAL" clId="{6581DDAA-A437-4016-B642-302C69B1F185}" dt="2020-06-26T11:54:06.012" v="362" actId="47"/>
        <pc:sldMkLst>
          <pc:docMk/>
          <pc:sldMk cId="1756265765" sldId="291"/>
        </pc:sldMkLst>
      </pc:sldChg>
      <pc:sldChg chg="del">
        <pc:chgData name="Dorotea Böhm" userId="cabcf631-da53-4a6d-84a3-e6f7c32ed5b9" providerId="ADAL" clId="{6581DDAA-A437-4016-B642-302C69B1F185}" dt="2020-06-26T11:54:02.891" v="360" actId="47"/>
        <pc:sldMkLst>
          <pc:docMk/>
          <pc:sldMk cId="153406466" sldId="292"/>
        </pc:sldMkLst>
      </pc:sldChg>
      <pc:sldChg chg="del">
        <pc:chgData name="Dorotea Böhm" userId="cabcf631-da53-4a6d-84a3-e6f7c32ed5b9" providerId="ADAL" clId="{6581DDAA-A437-4016-B642-302C69B1F185}" dt="2020-06-26T11:57:24.116" v="533" actId="47"/>
        <pc:sldMkLst>
          <pc:docMk/>
          <pc:sldMk cId="3634056697" sldId="293"/>
        </pc:sldMkLst>
      </pc:sldChg>
      <pc:sldChg chg="addSp delSp modSp mod modAnim">
        <pc:chgData name="Dorotea Böhm" userId="cabcf631-da53-4a6d-84a3-e6f7c32ed5b9" providerId="ADAL" clId="{6581DDAA-A437-4016-B642-302C69B1F185}" dt="2020-06-26T11:58:37.082" v="548"/>
        <pc:sldMkLst>
          <pc:docMk/>
          <pc:sldMk cId="711546721" sldId="296"/>
        </pc:sldMkLst>
        <pc:spChg chg="mod">
          <ac:chgData name="Dorotea Böhm" userId="cabcf631-da53-4a6d-84a3-e6f7c32ed5b9" providerId="ADAL" clId="{6581DDAA-A437-4016-B642-302C69B1F185}" dt="2020-06-26T11:58:37.082" v="548"/>
          <ac:spMkLst>
            <pc:docMk/>
            <pc:sldMk cId="711546721" sldId="296"/>
            <ac:spMk id="24" creationId="{6324575F-B69C-4FC7-9887-C910854FF0A6}"/>
          </ac:spMkLst>
        </pc:spChg>
        <pc:spChg chg="mod">
          <ac:chgData name="Dorotea Böhm" userId="cabcf631-da53-4a6d-84a3-e6f7c32ed5b9" providerId="ADAL" clId="{6581DDAA-A437-4016-B642-302C69B1F185}" dt="2020-06-26T11:55:49.734" v="442" actId="6549"/>
          <ac:spMkLst>
            <pc:docMk/>
            <pc:sldMk cId="711546721" sldId="296"/>
            <ac:spMk id="42" creationId="{E9A2D41F-90FA-4687-B2F2-B6B7A0B1E870}"/>
          </ac:spMkLst>
        </pc:spChg>
        <pc:spChg chg="mod">
          <ac:chgData name="Dorotea Böhm" userId="cabcf631-da53-4a6d-84a3-e6f7c32ed5b9" providerId="ADAL" clId="{6581DDAA-A437-4016-B642-302C69B1F185}" dt="2020-06-26T11:54:41.016" v="400" actId="20577"/>
          <ac:spMkLst>
            <pc:docMk/>
            <pc:sldMk cId="711546721" sldId="296"/>
            <ac:spMk id="48" creationId="{1947E0E6-BC99-489E-B4FD-14D5E668CE69}"/>
          </ac:spMkLst>
        </pc:spChg>
        <pc:spChg chg="mod">
          <ac:chgData name="Dorotea Böhm" userId="cabcf631-da53-4a6d-84a3-e6f7c32ed5b9" providerId="ADAL" clId="{6581DDAA-A437-4016-B642-302C69B1F185}" dt="2020-06-26T11:54:30.417" v="385" actId="20577"/>
          <ac:spMkLst>
            <pc:docMk/>
            <pc:sldMk cId="711546721" sldId="296"/>
            <ac:spMk id="52" creationId="{053DB572-73E3-4ECB-9A29-508025FE8405}"/>
          </ac:spMkLst>
        </pc:spChg>
        <pc:spChg chg="mod">
          <ac:chgData name="Dorotea Böhm" userId="cabcf631-da53-4a6d-84a3-e6f7c32ed5b9" providerId="ADAL" clId="{6581DDAA-A437-4016-B642-302C69B1F185}" dt="2020-06-26T11:54:47.177" v="410" actId="20577"/>
          <ac:spMkLst>
            <pc:docMk/>
            <pc:sldMk cId="711546721" sldId="296"/>
            <ac:spMk id="53" creationId="{271399BC-C017-4B0F-94EF-1F230E80D930}"/>
          </ac:spMkLst>
        </pc:spChg>
        <pc:spChg chg="mod">
          <ac:chgData name="Dorotea Böhm" userId="cabcf631-da53-4a6d-84a3-e6f7c32ed5b9" providerId="ADAL" clId="{6581DDAA-A437-4016-B642-302C69B1F185}" dt="2020-06-26T11:54:33.452" v="390" actId="20577"/>
          <ac:spMkLst>
            <pc:docMk/>
            <pc:sldMk cId="711546721" sldId="296"/>
            <ac:spMk id="57" creationId="{BB115EA4-4F58-436E-84AC-3E2977B57F97}"/>
          </ac:spMkLst>
        </pc:spChg>
        <pc:grpChg chg="add mod">
          <ac:chgData name="Dorotea Böhm" userId="cabcf631-da53-4a6d-84a3-e6f7c32ed5b9" providerId="ADAL" clId="{6581DDAA-A437-4016-B642-302C69B1F185}" dt="2020-06-26T11:58:37.082" v="548"/>
          <ac:grpSpMkLst>
            <pc:docMk/>
            <pc:sldMk cId="711546721" sldId="296"/>
            <ac:grpSpMk id="22" creationId="{39365F51-F006-46E0-9B23-1C8A04014560}"/>
          </ac:grpSpMkLst>
        </pc:grpChg>
        <pc:picChg chg="del">
          <ac:chgData name="Dorotea Böhm" userId="cabcf631-da53-4a6d-84a3-e6f7c32ed5b9" providerId="ADAL" clId="{6581DDAA-A437-4016-B642-302C69B1F185}" dt="2020-06-26T11:58:36.086" v="547" actId="478"/>
          <ac:picMkLst>
            <pc:docMk/>
            <pc:sldMk cId="711546721" sldId="296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8:37.082" v="548"/>
          <ac:picMkLst>
            <pc:docMk/>
            <pc:sldMk cId="711546721" sldId="296"/>
            <ac:picMk id="23" creationId="{26CF64E0-F441-450F-86DF-452A9F2A0575}"/>
          </ac:picMkLst>
        </pc:picChg>
      </pc:sldChg>
      <pc:sldChg chg="addSp delSp modSp mod addAnim delAnim modAnim">
        <pc:chgData name="Dorotea Böhm" userId="cabcf631-da53-4a6d-84a3-e6f7c32ed5b9" providerId="ADAL" clId="{6581DDAA-A437-4016-B642-302C69B1F185}" dt="2020-06-26T11:59:01.942" v="550"/>
        <pc:sldMkLst>
          <pc:docMk/>
          <pc:sldMk cId="1614948850" sldId="297"/>
        </pc:sldMkLst>
        <pc:spChg chg="mod">
          <ac:chgData name="Dorotea Böhm" userId="cabcf631-da53-4a6d-84a3-e6f7c32ed5b9" providerId="ADAL" clId="{6581DDAA-A437-4016-B642-302C69B1F185}" dt="2020-06-26T11:56:27.545" v="466" actId="20577"/>
          <ac:spMkLst>
            <pc:docMk/>
            <pc:sldMk cId="1614948850" sldId="297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6:07.270" v="450" actId="20577"/>
          <ac:spMkLst>
            <pc:docMk/>
            <pc:sldMk cId="1614948850" sldId="297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6:46.654" v="490" actId="5793"/>
          <ac:spMkLst>
            <pc:docMk/>
            <pc:sldMk cId="1614948850" sldId="297"/>
            <ac:spMk id="7" creationId="{E081B6EB-677D-457D-9E69-D8A0DC9A1E13}"/>
          </ac:spMkLst>
        </pc:spChg>
        <pc:spChg chg="mod">
          <ac:chgData name="Dorotea Böhm" userId="cabcf631-da53-4a6d-84a3-e6f7c32ed5b9" providerId="ADAL" clId="{6581DDAA-A437-4016-B642-302C69B1F185}" dt="2020-06-26T11:57:11.615" v="518" actId="20577"/>
          <ac:spMkLst>
            <pc:docMk/>
            <pc:sldMk cId="1614948850" sldId="297"/>
            <ac:spMk id="14" creationId="{6CCEC4B4-A541-484D-9CD8-EB135D9447CC}"/>
          </ac:spMkLst>
        </pc:spChg>
        <pc:spChg chg="add del mod">
          <ac:chgData name="Dorotea Böhm" userId="cabcf631-da53-4a6d-84a3-e6f7c32ed5b9" providerId="ADAL" clId="{6581DDAA-A437-4016-B642-302C69B1F185}" dt="2020-06-26T11:57:01.083" v="501" actId="20577"/>
          <ac:spMkLst>
            <pc:docMk/>
            <pc:sldMk cId="1614948850" sldId="297"/>
            <ac:spMk id="17" creationId="{90D6FE3B-FA6D-4E84-8D30-4FB8B489F484}"/>
          </ac:spMkLst>
        </pc:spChg>
        <pc:spChg chg="mod">
          <ac:chgData name="Dorotea Böhm" userId="cabcf631-da53-4a6d-84a3-e6f7c32ed5b9" providerId="ADAL" clId="{6581DDAA-A437-4016-B642-302C69B1F185}" dt="2020-06-26T11:57:19.061" v="532" actId="20577"/>
          <ac:spMkLst>
            <pc:docMk/>
            <pc:sldMk cId="1614948850" sldId="297"/>
            <ac:spMk id="19" creationId="{8B644903-85A6-4D05-AA46-ECE7F98C4286}"/>
          </ac:spMkLst>
        </pc:spChg>
        <pc:spChg chg="mod">
          <ac:chgData name="Dorotea Böhm" userId="cabcf631-da53-4a6d-84a3-e6f7c32ed5b9" providerId="ADAL" clId="{6581DDAA-A437-4016-B642-302C69B1F185}" dt="2020-06-26T11:57:04.697" v="506" actId="20577"/>
          <ac:spMkLst>
            <pc:docMk/>
            <pc:sldMk cId="1614948850" sldId="297"/>
            <ac:spMk id="23" creationId="{C200367A-8889-4CC1-A810-4690E5253883}"/>
          </ac:spMkLst>
        </pc:spChg>
        <pc:spChg chg="mod">
          <ac:chgData name="Dorotea Böhm" userId="cabcf631-da53-4a6d-84a3-e6f7c32ed5b9" providerId="ADAL" clId="{6581DDAA-A437-4016-B642-302C69B1F185}" dt="2020-06-26T11:59:01.942" v="550"/>
          <ac:spMkLst>
            <pc:docMk/>
            <pc:sldMk cId="1614948850" sldId="297"/>
            <ac:spMk id="29" creationId="{DEFB9B3E-547F-4588-9324-6DB68315F60F}"/>
          </ac:spMkLst>
        </pc:spChg>
        <pc:grpChg chg="add mod">
          <ac:chgData name="Dorotea Böhm" userId="cabcf631-da53-4a6d-84a3-e6f7c32ed5b9" providerId="ADAL" clId="{6581DDAA-A437-4016-B642-302C69B1F185}" dt="2020-06-26T11:59:01.942" v="550"/>
          <ac:grpSpMkLst>
            <pc:docMk/>
            <pc:sldMk cId="1614948850" sldId="297"/>
            <ac:grpSpMk id="26" creationId="{6D1AD115-BE01-4D3E-9AD7-BFF36774467F}"/>
          </ac:grpSpMkLst>
        </pc:grpChg>
        <pc:picChg chg="del">
          <ac:chgData name="Dorotea Böhm" userId="cabcf631-da53-4a6d-84a3-e6f7c32ed5b9" providerId="ADAL" clId="{6581DDAA-A437-4016-B642-302C69B1F185}" dt="2020-06-26T11:59:00.894" v="549" actId="478"/>
          <ac:picMkLst>
            <pc:docMk/>
            <pc:sldMk cId="1614948850" sldId="297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9:01.942" v="550"/>
          <ac:picMkLst>
            <pc:docMk/>
            <pc:sldMk cId="1614948850" sldId="297"/>
            <ac:picMk id="28" creationId="{7EC8CED6-016E-44F4-9B3F-112712A804A5}"/>
          </ac:picMkLst>
        </pc:picChg>
      </pc:sldChg>
      <pc:sldChg chg="del">
        <pc:chgData name="Dorotea Böhm" userId="cabcf631-da53-4a6d-84a3-e6f7c32ed5b9" providerId="ADAL" clId="{6581DDAA-A437-4016-B642-302C69B1F185}" dt="2020-06-26T11:54:04.044" v="361" actId="47"/>
        <pc:sldMkLst>
          <pc:docMk/>
          <pc:sldMk cId="1910056109" sldId="298"/>
        </pc:sldMkLst>
      </pc:sldChg>
      <pc:sldMasterChg chg="modSldLayout">
        <pc:chgData name="Dorotea Böhm" userId="cabcf631-da53-4a6d-84a3-e6f7c32ed5b9" providerId="ADAL" clId="{6581DDAA-A437-4016-B642-302C69B1F185}" dt="2020-06-26T13:10:34.223" v="1484" actId="21"/>
        <pc:sldMasterMkLst>
          <pc:docMk/>
          <pc:sldMasterMk cId="1775025852" sldId="2147483648"/>
        </pc:sldMasterMkLst>
        <pc:sldLayoutChg chg="addSp delSp modSp">
          <pc:chgData name="Dorotea Böhm" userId="cabcf631-da53-4a6d-84a3-e6f7c32ed5b9" providerId="ADAL" clId="{6581DDAA-A437-4016-B642-302C69B1F185}" dt="2020-06-26T12:52:44.541" v="1218"/>
          <pc:sldLayoutMkLst>
            <pc:docMk/>
            <pc:sldMasterMk cId="1775025852" sldId="2147483648"/>
            <pc:sldLayoutMk cId="1811804172" sldId="2147483650"/>
          </pc:sldLayoutMkLst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3" creationId="{7B48A66B-C07B-4805-8586-47247A1C3E70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4" creationId="{E5C51EEE-E68E-45B2-8E3F-8A9FEDB4937F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7" creationId="{561DF138-E101-4DF7-B6B8-E7D9F070B796}"/>
            </ac:spMkLst>
          </pc:spChg>
          <pc:grpChg chg="add del mod">
            <ac:chgData name="Dorotea Böhm" userId="cabcf631-da53-4a6d-84a3-e6f7c32ed5b9" providerId="ADAL" clId="{6581DDAA-A437-4016-B642-302C69B1F185}" dt="2020-06-26T12:52:44.541" v="1218"/>
            <ac:grpSpMkLst>
              <pc:docMk/>
              <pc:sldMasterMk cId="1775025852" sldId="2147483648"/>
              <pc:sldLayoutMk cId="1811804172" sldId="2147483650"/>
              <ac:grpSpMk id="2" creationId="{DEE9ABD7-4917-4EF7-A380-F2BE9240F2E1}"/>
            </ac:grpSpMkLst>
          </pc:grpChg>
          <pc:grpChg chg="mod">
            <ac:chgData name="Dorotea Böhm" userId="cabcf631-da53-4a6d-84a3-e6f7c32ed5b9" providerId="ADAL" clId="{6581DDAA-A437-4016-B642-302C69B1F185}" dt="2020-06-26T12:52:23.696" v="1217"/>
            <ac:grpSpMkLst>
              <pc:docMk/>
              <pc:sldMasterMk cId="1775025852" sldId="2147483648"/>
              <pc:sldLayoutMk cId="1811804172" sldId="2147483650"/>
              <ac:grpSpMk id="5" creationId="{CD9BFF0A-88ED-49F7-A6A0-C9BDD3039B79}"/>
            </ac:grpSpMkLst>
          </pc:grpChg>
          <pc:picChg chg="mod">
            <ac:chgData name="Dorotea Böhm" userId="cabcf631-da53-4a6d-84a3-e6f7c32ed5b9" providerId="ADAL" clId="{6581DDAA-A437-4016-B642-302C69B1F185}" dt="2020-06-26T12:52:23.696" v="1217"/>
            <ac:picMkLst>
              <pc:docMk/>
              <pc:sldMasterMk cId="1775025852" sldId="2147483648"/>
              <pc:sldLayoutMk cId="1811804172" sldId="2147483650"/>
              <ac:picMk id="6" creationId="{81EE461F-B764-4EF0-B911-728A4454528A}"/>
            </ac:picMkLst>
          </pc:picChg>
        </pc:sldLayoutChg>
        <pc:sldLayoutChg chg="addSp delSp modSp mod">
          <pc:chgData name="Dorotea Böhm" userId="cabcf631-da53-4a6d-84a3-e6f7c32ed5b9" providerId="ADAL" clId="{6581DDAA-A437-4016-B642-302C69B1F185}" dt="2020-06-26T13:10:34.223" v="1484" actId="21"/>
          <pc:sldLayoutMkLst>
            <pc:docMk/>
            <pc:sldMasterMk cId="1775025852" sldId="2147483648"/>
            <pc:sldLayoutMk cId="1347235305" sldId="2147483658"/>
          </pc:sldLayoutMkLst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2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4" creationId="{00000000-0000-0000-0000-000000000000}"/>
            </ac:spMkLst>
          </pc:spChg>
          <pc:spChg chg="add del mod">
            <ac:chgData name="Dorotea Böhm" userId="cabcf631-da53-4a6d-84a3-e6f7c32ed5b9" providerId="ADAL" clId="{6581DDAA-A437-4016-B642-302C69B1F185}" dt="2020-06-26T13:01:53.609" v="1473" actId="478"/>
            <ac:spMkLst>
              <pc:docMk/>
              <pc:sldMasterMk cId="1775025852" sldId="2147483648"/>
              <pc:sldLayoutMk cId="1347235305" sldId="2147483658"/>
              <ac:spMk id="8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3:03:44.572" v="1476"/>
            <ac:spMkLst>
              <pc:docMk/>
              <pc:sldMasterMk cId="1775025852" sldId="2147483648"/>
              <pc:sldLayoutMk cId="1347235305" sldId="2147483658"/>
              <ac:spMk id="10" creationId="{F94D62D8-4FD0-47C6-BF73-2093465D5FC0}"/>
            </ac:spMkLst>
          </pc:spChg>
          <pc:grpChg chg="add del mod">
            <ac:chgData name="Dorotea Böhm" userId="cabcf631-da53-4a6d-84a3-e6f7c32ed5b9" providerId="ADAL" clId="{6581DDAA-A437-4016-B642-302C69B1F185}" dt="2020-06-26T13:04:05.176" v="1477" actId="478"/>
            <ac:grpSpMkLst>
              <pc:docMk/>
              <pc:sldMasterMk cId="1775025852" sldId="2147483648"/>
              <pc:sldLayoutMk cId="1347235305" sldId="2147483658"/>
              <ac:grpSpMk id="7" creationId="{B812648E-FA57-43B9-8F5C-82BAB4A0D8D5}"/>
            </ac:grpSpMkLst>
          </pc:grpChg>
          <pc:picChg chg="del mod">
            <ac:chgData name="Dorotea Böhm" userId="cabcf631-da53-4a6d-84a3-e6f7c32ed5b9" providerId="ADAL" clId="{6581DDAA-A437-4016-B642-302C69B1F185}" dt="2020-06-26T13:10:34.223" v="1484" actId="21"/>
            <ac:picMkLst>
              <pc:docMk/>
              <pc:sldMasterMk cId="1775025852" sldId="2147483648"/>
              <pc:sldLayoutMk cId="1347235305" sldId="2147483658"/>
              <ac:picMk id="6" creationId="{4DB575FA-74E5-4BA0-A205-C532874A34E5}"/>
            </ac:picMkLst>
          </pc:picChg>
          <pc:picChg chg="mod">
            <ac:chgData name="Dorotea Böhm" userId="cabcf631-da53-4a6d-84a3-e6f7c32ed5b9" providerId="ADAL" clId="{6581DDAA-A437-4016-B642-302C69B1F185}" dt="2020-06-26T13:03:44.572" v="1476"/>
            <ac:picMkLst>
              <pc:docMk/>
              <pc:sldMasterMk cId="1775025852" sldId="2147483648"/>
              <pc:sldLayoutMk cId="1347235305" sldId="2147483658"/>
              <ac:picMk id="9" creationId="{59D708B5-317C-4B1D-995F-AE5BB075B7C9}"/>
            </ac:picMkLst>
          </pc:picChg>
        </pc:sldLayoutChg>
      </pc:sldMasterChg>
    </pc:docChg>
  </pc:docChgLst>
  <pc:docChgLst>
    <pc:chgData name="Dorotea Böhm" userId="7801c4e6-7c1c-49ef-ac6c-f61a3d331c0d" providerId="ADAL" clId="{01961FE0-89DD-493B-80E6-FC08FDFC4CC3}"/>
    <pc:docChg chg="addSld modSld">
      <pc:chgData name="Dorotea Böhm" userId="7801c4e6-7c1c-49ef-ac6c-f61a3d331c0d" providerId="ADAL" clId="{01961FE0-89DD-493B-80E6-FC08FDFC4CC3}" dt="2020-06-28T09:12:48.359" v="224" actId="255"/>
      <pc:docMkLst>
        <pc:docMk/>
      </pc:docMkLst>
      <pc:sldChg chg="modSp add mod modAnim">
        <pc:chgData name="Dorotea Böhm" userId="7801c4e6-7c1c-49ef-ac6c-f61a3d331c0d" providerId="ADAL" clId="{01961FE0-89DD-493B-80E6-FC08FDFC4CC3}" dt="2020-06-28T09:12:48.359" v="224" actId="255"/>
        <pc:sldMkLst>
          <pc:docMk/>
          <pc:sldMk cId="3816743465" sldId="298"/>
        </pc:sldMkLst>
        <pc:spChg chg="mod">
          <ac:chgData name="Dorotea Böhm" userId="7801c4e6-7c1c-49ef-ac6c-f61a3d331c0d" providerId="ADAL" clId="{01961FE0-89DD-493B-80E6-FC08FDFC4CC3}" dt="2020-06-28T09:12:48.359" v="224" actId="255"/>
          <ac:spMkLst>
            <pc:docMk/>
            <pc:sldMk cId="3816743465" sldId="298"/>
            <ac:spMk id="2" creationId="{F2007E35-24E6-4B5E-A455-F79D2D9530FD}"/>
          </ac:spMkLst>
        </pc:spChg>
        <pc:spChg chg="mod">
          <ac:chgData name="Dorotea Böhm" userId="7801c4e6-7c1c-49ef-ac6c-f61a3d331c0d" providerId="ADAL" clId="{01961FE0-89DD-493B-80E6-FC08FDFC4CC3}" dt="2020-06-28T09:10:49.823" v="15" actId="20577"/>
          <ac:spMkLst>
            <pc:docMk/>
            <pc:sldMk cId="3816743465" sldId="298"/>
            <ac:spMk id="29" creationId="{55998A45-6201-4C83-A6E1-074BD878E99D}"/>
          </ac:spMkLst>
        </pc:spChg>
      </pc:sldChg>
    </pc:docChg>
  </pc:docChgLst>
  <pc:docChgLst>
    <pc:chgData name="Dorotea Böhm" userId="S::dorotea.boehm@lernen.siw.swiss::cabcf631-da53-4a6d-84a3-e6f7c32ed5b9" providerId="AD" clId="Web-{B43366CE-704C-48C6-9BF8-FB022623A375}"/>
    <pc:docChg chg="modSld sldOrd">
      <pc:chgData name="Dorotea Böhm" userId="S::dorotea.boehm@lernen.siw.swiss::cabcf631-da53-4a6d-84a3-e6f7c32ed5b9" providerId="AD" clId="Web-{B43366CE-704C-48C6-9BF8-FB022623A375}" dt="2020-06-28T17:50:41.423" v="218" actId="20577"/>
      <pc:docMkLst>
        <pc:docMk/>
      </pc:docMkLst>
      <pc:sldChg chg="modSp ord">
        <pc:chgData name="Dorotea Böhm" userId="S::dorotea.boehm@lernen.siw.swiss::cabcf631-da53-4a6d-84a3-e6f7c32ed5b9" providerId="AD" clId="Web-{B43366CE-704C-48C6-9BF8-FB022623A375}" dt="2020-06-28T17:50:41.423" v="217" actId="20577"/>
        <pc:sldMkLst>
          <pc:docMk/>
          <pc:sldMk cId="2366924457" sldId="276"/>
        </pc:sldMkLst>
        <pc:spChg chg="mod">
          <ac:chgData name="Dorotea Böhm" userId="S::dorotea.boehm@lernen.siw.swiss::cabcf631-da53-4a6d-84a3-e6f7c32ed5b9" providerId="AD" clId="Web-{B43366CE-704C-48C6-9BF8-FB022623A375}" dt="2020-06-28T17:50:41.423" v="217" actId="20577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S::dorotea.boehm@lernen.siw.swiss::cabcf631-da53-4a6d-84a3-e6f7c32ed5b9" providerId="AD" clId="Web-{B43366CE-704C-48C6-9BF8-FB022623A375}" dt="2020-06-28T17:48:42.785" v="1" actId="20577"/>
          <ac:spMkLst>
            <pc:docMk/>
            <pc:sldMk cId="2366924457" sldId="276"/>
            <ac:spMk id="29" creationId="{55998A45-6201-4C83-A6E1-074BD878E99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CBB07-6B3B-455F-A3E1-B0EC6984990C}" type="datetimeFigureOut">
              <a:rPr lang="de-CH" smtClean="0"/>
              <a:t>25.01.2022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DB75E-D8E2-43F8-8ADA-CFDCAD597B9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81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18588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76180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0684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88659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036684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50254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11408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8329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5165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9090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4759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Bei Problemen: </a:t>
            </a:r>
          </a:p>
          <a:p>
            <a:r>
              <a:rPr lang="de-DE" dirty="0"/>
              <a:t> </a:t>
            </a:r>
            <a:r>
              <a:rPr lang="de-DE" dirty="0" err="1"/>
              <a:t>pacman</a:t>
            </a:r>
            <a:r>
              <a:rPr lang="de-DE" dirty="0"/>
              <a:t> -</a:t>
            </a:r>
            <a:r>
              <a:rPr lang="de-DE" dirty="0" err="1"/>
              <a:t>Syu</a:t>
            </a:r>
            <a:r>
              <a:rPr lang="de-DE" dirty="0"/>
              <a:t> --</a:t>
            </a:r>
            <a:r>
              <a:rPr lang="de-DE" dirty="0" err="1"/>
              <a:t>overwrite</a:t>
            </a:r>
            <a:r>
              <a:rPr lang="de-DE" dirty="0"/>
              <a:t> /usr/lib\*/p11-kit-trust.so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86189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1621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6942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4"/>
          <p:cNvSpPr/>
          <p:nvPr userDrawn="1"/>
        </p:nvSpPr>
        <p:spPr bwMode="auto">
          <a:xfrm>
            <a:off x="0" y="0"/>
            <a:ext cx="12192000" cy="900000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CH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6376" y="304728"/>
            <a:ext cx="11547130" cy="589812"/>
          </a:xfrm>
        </p:spPr>
        <p:txBody>
          <a:bodyPr anchor="b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375" y="1050932"/>
            <a:ext cx="11547130" cy="51195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47235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4911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9942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8C4F4CE-3B5C-4611-AA64-FE58FACD6D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8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119A4B1-9A24-4463-B637-6105CF1DF0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F7416F6-1932-422B-99E1-BCA03695BA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6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3200"/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800"/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400"/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4DF240-4E55-4A5A-9DF7-04E86B3675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6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DE612-7CBE-4020-B94E-DD9DC7C5CB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8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502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§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tacoda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hyperlink" Target="https://education.github.com/git-cheat-sheet-education.pdf" TargetMode="External"/><Relationship Id="rId4" Type="http://schemas.openxmlformats.org/officeDocument/2006/relationships/hyperlink" Target="https://www.katacoda.com/courses/gi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i-nik/siw-acce-ol2020-h1.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5.jpeg"/><Relationship Id="rId4" Type="http://schemas.openxmlformats.org/officeDocument/2006/relationships/hyperlink" Target="https://www.chiark.greenend.org.uk/~sgtatham/putty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8CAAA-2971-4E84-B7D1-DCA4F78E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971" y="5132306"/>
            <a:ext cx="10584000" cy="589812"/>
          </a:xfrm>
        </p:spPr>
        <p:txBody>
          <a:bodyPr>
            <a:normAutofit/>
          </a:bodyPr>
          <a:lstStyle/>
          <a:p>
            <a:r>
              <a:rPr lang="de-CH" sz="3600" b="1"/>
              <a:t>Fachkürzel - Fach ausgeschrieben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F3D0A9-6CAA-438A-AAC3-D590FF7D3AC2}"/>
              </a:ext>
            </a:extLst>
          </p:cNvPr>
          <p:cNvSpPr/>
          <p:nvPr/>
        </p:nvSpPr>
        <p:spPr>
          <a:xfrm>
            <a:off x="-2" y="0"/>
            <a:ext cx="946800" cy="6858000"/>
          </a:xfrm>
          <a:prstGeom prst="rect">
            <a:avLst/>
          </a:prstGeom>
          <a:solidFill>
            <a:srgbClr val="1A5E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3600" b="1" dirty="0">
                <a:latin typeface="+mj-lt"/>
              </a:rPr>
              <a:t>Fach ACCE</a:t>
            </a:r>
            <a:endParaRPr lang="de-CH" sz="3600" b="1" dirty="0">
              <a:latin typeface="+mj-lt"/>
            </a:endParaRPr>
          </a:p>
        </p:txBody>
      </p:sp>
      <p:pic>
        <p:nvPicPr>
          <p:cNvPr id="13" name="Picture 2" descr="Lernen, Bildung, Bücher, Buch, Bibliothek, Laptop">
            <a:extLst>
              <a:ext uri="{FF2B5EF4-FFF2-40B4-BE49-F238E27FC236}">
                <a16:creationId xmlns:a16="http://schemas.microsoft.com/office/drawing/2014/main" id="{EDB97E2A-EAFC-4C05-A9E8-8D633891C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049" y="1815960"/>
            <a:ext cx="5685453" cy="37490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A5A5A5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5B27B77-9346-4F17-85B9-C76CA10E3A72}"/>
              </a:ext>
            </a:extLst>
          </p:cNvPr>
          <p:cNvCxnSpPr>
            <a:cxnSpLocks/>
          </p:cNvCxnSpPr>
          <p:nvPr/>
        </p:nvCxnSpPr>
        <p:spPr>
          <a:xfrm flipH="1">
            <a:off x="942000" y="920064"/>
            <a:ext cx="11250000" cy="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02E449B-9A48-482D-AEEE-E73896E1A402}"/>
              </a:ext>
            </a:extLst>
          </p:cNvPr>
          <p:cNvCxnSpPr>
            <a:cxnSpLocks/>
          </p:cNvCxnSpPr>
          <p:nvPr/>
        </p:nvCxnSpPr>
        <p:spPr>
          <a:xfrm flipV="1">
            <a:off x="16601" y="0"/>
            <a:ext cx="0" cy="686520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02B8D765-6CFF-4551-B091-13F2626B7A80}"/>
              </a:ext>
            </a:extLst>
          </p:cNvPr>
          <p:cNvSpPr txBox="1"/>
          <p:nvPr/>
        </p:nvSpPr>
        <p:spPr>
          <a:xfrm>
            <a:off x="1249715" y="124662"/>
            <a:ext cx="1048194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DE" sz="3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Block 2 von 25.1.2022</a:t>
            </a:r>
            <a:endParaRPr lang="de-CH" sz="36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2AB8E98-FE52-4FD5-B055-C5E5A01D09E4}"/>
              </a:ext>
            </a:extLst>
          </p:cNvPr>
          <p:cNvGrpSpPr/>
          <p:nvPr/>
        </p:nvGrpSpPr>
        <p:grpSpPr>
          <a:xfrm>
            <a:off x="1453101" y="1734174"/>
            <a:ext cx="4024956" cy="4024956"/>
            <a:chOff x="5900049" y="2060165"/>
            <a:chExt cx="4024956" cy="402495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9F4C921-D825-489B-B005-1327C192B5CD}"/>
                </a:ext>
              </a:extLst>
            </p:cNvPr>
            <p:cNvGrpSpPr/>
            <p:nvPr/>
          </p:nvGrpSpPr>
          <p:grpSpPr>
            <a:xfrm>
              <a:off x="5900049" y="2060165"/>
              <a:ext cx="4024956" cy="4024956"/>
              <a:chOff x="5900049" y="2060165"/>
              <a:chExt cx="4024956" cy="4024956"/>
            </a:xfrm>
          </p:grpSpPr>
          <p:pic>
            <p:nvPicPr>
              <p:cNvPr id="30" name="Grafik 29">
                <a:extLst>
                  <a:ext uri="{FF2B5EF4-FFF2-40B4-BE49-F238E27FC236}">
                    <a16:creationId xmlns:a16="http://schemas.microsoft.com/office/drawing/2014/main" id="{A000696F-EFE0-4909-8CAC-942F5E396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0049" y="2060165"/>
                <a:ext cx="4024956" cy="4024956"/>
              </a:xfrm>
              <a:prstGeom prst="rect">
                <a:avLst/>
              </a:prstGeom>
            </p:spPr>
          </p:pic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57FA6A04-ACCC-4560-9A22-7EDFD6243ED4}"/>
                  </a:ext>
                </a:extLst>
              </p:cNvPr>
              <p:cNvSpPr/>
              <p:nvPr/>
            </p:nvSpPr>
            <p:spPr>
              <a:xfrm>
                <a:off x="7227142" y="3313470"/>
                <a:ext cx="1351106" cy="145952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53D86191-68B4-45CB-89C6-7C40E724B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1738" y="3755234"/>
              <a:ext cx="1341602" cy="57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4359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Versionskontrollsystem mit GIT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GIT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98433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GIT</a:t>
            </a:r>
          </a:p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Versionierung von Programmcode, Daten und Dokumentation</a:t>
            </a:r>
          </a:p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Erlaubt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Collaboration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im Team</a:t>
            </a:r>
          </a:p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Zusammenführen von Versionen (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merge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 bei nicht-binären Dateien oft automatisch möglich</a:t>
            </a:r>
          </a:p>
          <a:p>
            <a:pPr marL="447675" indent="-447675"/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Funktionsweise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 Remote Repository (z.B. github.com)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Jeder hat ein lokales Repository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Jeder hat eine oder mehrere lokale Arbeitskopien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 den Arbeitskopien kann man zwischen Versionen hin- und her wechseln, resp. Änderungen einfach wieder rückgängig machen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812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Einstiegsübung </a:t>
            </a:r>
            <a:r>
              <a:rPr lang="de-DE" sz="3500" b="1" dirty="0" err="1">
                <a:solidFill>
                  <a:schemeClr val="bg1"/>
                </a:solidFill>
              </a:rPr>
              <a:t>Git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GIT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984332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 lernen GIT kennen</a:t>
            </a:r>
          </a:p>
          <a:p>
            <a:pPr marL="447675" indent="-447675"/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Account bei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Katacoda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/>
              </a:rPr>
              <a:t>https://www.katacoda.com/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 erstellen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Git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-Kurs 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/>
              </a:rPr>
              <a:t>https://www.katacoda.com/courses/git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durcharbeiten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Szenarien 1-6 sind notwendig, 7-9 optional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Timeboxed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(D.h. den Rest bitte als Hausaufgabe durchgehen)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Cheatsheet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5"/>
              </a:rPr>
              <a:t>https://education.github.com/git-cheat-sheet-education.pdf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</a:p>
          <a:p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Zeitbudget: 30 Minuten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7597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Git</a:t>
            </a:r>
            <a:r>
              <a:rPr lang="de-DE" sz="3500" b="1" dirty="0">
                <a:solidFill>
                  <a:schemeClr val="bg1"/>
                </a:solidFill>
              </a:rPr>
              <a:t> für ACCE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GIT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984332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Git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auf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konfigurieren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CyberOpsVM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(als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analyst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im Home-Verzeichnis):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ssh-keygen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-t ed25519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 ~/.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/id_ed25519.pub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Zeigt Public Key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Public Key in GitHub eintragen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E03AFD9-FD58-4190-86BE-5A0DFBD028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4543" y="3282246"/>
            <a:ext cx="6316824" cy="28224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E3681E3-C553-47CB-8EF8-ECB17282F269}"/>
              </a:ext>
            </a:extLst>
          </p:cNvPr>
          <p:cNvSpPr/>
          <p:nvPr/>
        </p:nvSpPr>
        <p:spPr>
          <a:xfrm>
            <a:off x="3601616" y="5579706"/>
            <a:ext cx="3284376" cy="524951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3B37049-A776-40EB-BD74-E7636A6659D2}"/>
              </a:ext>
            </a:extLst>
          </p:cNvPr>
          <p:cNvSpPr/>
          <p:nvPr/>
        </p:nvSpPr>
        <p:spPr>
          <a:xfrm>
            <a:off x="2136710" y="5645020"/>
            <a:ext cx="914400" cy="29858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F9741A-344C-4626-9BA9-24AC5129C7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1581" y="3085097"/>
            <a:ext cx="3745824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97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Git</a:t>
            </a:r>
            <a:r>
              <a:rPr lang="de-DE" sz="3500" b="1" dirty="0">
                <a:solidFill>
                  <a:schemeClr val="bg1"/>
                </a:solidFill>
              </a:rPr>
              <a:t> für ACCE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GIT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984332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Unser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Script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/ Dateien könnt ihr via GIT runterladen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CyberOpsVM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(als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analyst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im Home-Verzeichnis):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clone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https://github.com/ii-nik/siw-acce-ol2020-h1.git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siw-acce-ol2020-h1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config --global user.name "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nick name"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user.email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yourname@lernen.siw.swiss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lvl="1"/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B195106-F035-4178-87F0-6B1025ABCA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3461" y="4180207"/>
            <a:ext cx="7432521" cy="26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965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6AD3212-71D7-40FD-B1A5-0E42602C8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7491" y="2078205"/>
            <a:ext cx="4795934" cy="3946965"/>
          </a:xfrm>
          <a:prstGeom prst="rect">
            <a:avLst/>
          </a:prstGeom>
        </p:spPr>
      </p:pic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Git</a:t>
            </a:r>
            <a:r>
              <a:rPr lang="de-DE" sz="3500" b="1" dirty="0">
                <a:solidFill>
                  <a:schemeClr val="bg1"/>
                </a:solidFill>
              </a:rPr>
              <a:t> für ACCE (Alternative)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GIT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985081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Putty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Installieren: 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hlinkClick r:id="rId4"/>
              </a:rPr>
              <a:t>https://www.chiark.greenend.org.uk/~sgtatham/putty/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Mit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putty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-gen Schlüssel generieren: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Key 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 Parameters 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for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saving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key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files</a:t>
            </a:r>
            <a:endParaRPr lang="de-DE" sz="2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Dann auf 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EdDSA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einstellen und 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key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generieren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Private Key speichern (merken wo)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Public Key kopieren und bei 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Github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hinterlegen</a:t>
            </a:r>
          </a:p>
          <a:p>
            <a:pPr lvl="1"/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EBBEA2C8-4BD3-4119-8EE1-875A7F881C08}"/>
              </a:ext>
            </a:extLst>
          </p:cNvPr>
          <p:cNvSpPr/>
          <p:nvPr/>
        </p:nvSpPr>
        <p:spPr>
          <a:xfrm>
            <a:off x="4370456" y="5494385"/>
            <a:ext cx="697583" cy="2663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7EF32C-EB86-475E-8763-FEBCCED23C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0583" y="4268854"/>
            <a:ext cx="3971925" cy="18764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1B3B758-550F-46FE-BD0F-499F479EE5E0}"/>
              </a:ext>
            </a:extLst>
          </p:cNvPr>
          <p:cNvSpPr/>
          <p:nvPr/>
        </p:nvSpPr>
        <p:spPr>
          <a:xfrm>
            <a:off x="3661922" y="4556667"/>
            <a:ext cx="289249" cy="385356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7896B7-B929-4B7E-A0E9-8BB378980A3C}"/>
              </a:ext>
            </a:extLst>
          </p:cNvPr>
          <p:cNvSpPr/>
          <p:nvPr/>
        </p:nvSpPr>
        <p:spPr>
          <a:xfrm>
            <a:off x="9968060" y="4995529"/>
            <a:ext cx="634482" cy="423073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33345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Git</a:t>
            </a:r>
            <a:r>
              <a:rPr lang="de-DE" sz="3500" b="1" dirty="0">
                <a:solidFill>
                  <a:schemeClr val="bg1"/>
                </a:solidFill>
              </a:rPr>
              <a:t> für ACCE (Alternative)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GIT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56989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Alternativ: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Sourcetree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unter Windows +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Virtualbox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Share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Tools 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Launch SSH Agent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Erscheint im Windows Tray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Add 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key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(und den Key von vorhin zufügen)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In 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Sourcetree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 das + drücken und Clone wählen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lvl="1"/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95E3442-9E6D-47ED-B4A0-3FBA6285F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9388" y="3806110"/>
            <a:ext cx="4745136" cy="26861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20176-7551-45E2-A278-FBDC6BE72D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762" y="1582179"/>
            <a:ext cx="2978409" cy="19986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DDAD35-6870-4CB9-98C2-0DEE720D88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6178" y="3793361"/>
            <a:ext cx="3726420" cy="257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620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Aufgabe: Einstiegsübung Wireshark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Aufgabe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5623564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In der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 gibt es Wireshark, ein Netzwerk-Analyse-Tool</a:t>
            </a:r>
          </a:p>
          <a:p>
            <a:pPr marL="447675" indent="-447675"/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Dieses starten und Block02/AoC3.pcap laden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Dokument „Block02/Intro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to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Wireshark.pdf“ durcharbeiten und die darin enthaltenen Fragen beantworten</a:t>
            </a:r>
          </a:p>
          <a:p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Weitere Aufgaben</a:t>
            </a:r>
          </a:p>
          <a:p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Die Man-pages der heute verwendeten Linux Befehlen lesen, z.B. 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shutdown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5168CD83-0F91-4876-ABE8-25E491ABFB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8192" y="1487686"/>
            <a:ext cx="3459638" cy="4940647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9AAAD75-40DA-4D71-BE2D-0D31C74DC269}"/>
              </a:ext>
            </a:extLst>
          </p:cNvPr>
          <p:cNvSpPr/>
          <p:nvPr/>
        </p:nvSpPr>
        <p:spPr>
          <a:xfrm>
            <a:off x="9681328" y="4741682"/>
            <a:ext cx="1178351" cy="3299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04527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5A82BDA3-EABB-407C-BFD8-231581B4203C}"/>
              </a:ext>
            </a:extLst>
          </p:cNvPr>
          <p:cNvSpPr txBox="1">
            <a:spLocks/>
          </p:cNvSpPr>
          <p:nvPr/>
        </p:nvSpPr>
        <p:spPr>
          <a:xfrm>
            <a:off x="1308062" y="388375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000" b="1" dirty="0">
                <a:solidFill>
                  <a:schemeClr val="bg1"/>
                </a:solidFill>
              </a:rPr>
              <a:t>ACCE Block 3 + 4</a:t>
            </a:r>
            <a:endParaRPr lang="de-CH" sz="3000" b="1" dirty="0">
              <a:solidFill>
                <a:schemeClr val="bg1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ECCC17A-778C-4653-8B72-D0A515510282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000">
                <a:solidFill>
                  <a:schemeClr val="bg1"/>
                </a:solidFill>
                <a:latin typeface="+mj-lt"/>
              </a:rPr>
              <a:t>Ausblick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849ABAF-515D-4FD5-8F69-BF796B7B9B54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22F0CE8-9B1E-4FC1-ACD8-CE454C7E1BEA}"/>
              </a:ext>
            </a:extLst>
          </p:cNvPr>
          <p:cNvCxnSpPr>
            <a:cxnSpLocks/>
          </p:cNvCxnSpPr>
          <p:nvPr/>
        </p:nvCxnSpPr>
        <p:spPr>
          <a:xfrm flipH="1">
            <a:off x="1299830" y="395440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E081B6EB-677D-457D-9E69-D8A0DC9A1E13}"/>
              </a:ext>
            </a:extLst>
          </p:cNvPr>
          <p:cNvSpPr/>
          <p:nvPr/>
        </p:nvSpPr>
        <p:spPr>
          <a:xfrm>
            <a:off x="1738052" y="3429000"/>
            <a:ext cx="2980597" cy="3056126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1200"/>
              </a:spcBef>
              <a:buClr>
                <a:srgbClr val="1A5EAB"/>
              </a:buClr>
            </a:pPr>
            <a:endParaRPr lang="en-US" sz="1400" dirty="0">
              <a:solidFill>
                <a:srgbClr val="1A5EAB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Lernziele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Kurze Repetition (eingebettet)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Netzwerk-Analyse mit Wireshark und </a:t>
            </a:r>
            <a:r>
              <a:rPr lang="de-CH" sz="1400" dirty="0" err="1">
                <a:solidFill>
                  <a:srgbClr val="1A5EAB"/>
                </a:solidFill>
                <a:latin typeface="+mj-lt"/>
              </a:rPr>
              <a:t>nmap</a:t>
            </a:r>
            <a:endParaRPr lang="de-CH" sz="1400" dirty="0">
              <a:solidFill>
                <a:srgbClr val="1A5EAB"/>
              </a:solidFill>
              <a:latin typeface="+mj-lt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04572A2-D897-4DE2-8C56-4C81677F4E21}"/>
              </a:ext>
            </a:extLst>
          </p:cNvPr>
          <p:cNvSpPr/>
          <p:nvPr/>
        </p:nvSpPr>
        <p:spPr>
          <a:xfrm>
            <a:off x="1738053" y="2090253"/>
            <a:ext cx="2980596" cy="1338747"/>
          </a:xfrm>
          <a:prstGeom prst="rect">
            <a:avLst/>
          </a:prstGeom>
          <a:solidFill>
            <a:srgbClr val="1A5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42561EB0-CC3A-4724-A320-1EAB1F1FE3A2}"/>
              </a:ext>
            </a:extLst>
          </p:cNvPr>
          <p:cNvSpPr/>
          <p:nvPr/>
        </p:nvSpPr>
        <p:spPr>
          <a:xfrm>
            <a:off x="2629380" y="1570731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1A5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8E08E895-80AB-40DD-982A-BB06D06263DC}"/>
              </a:ext>
            </a:extLst>
          </p:cNvPr>
          <p:cNvSpPr txBox="1"/>
          <p:nvPr/>
        </p:nvSpPr>
        <p:spPr>
          <a:xfrm>
            <a:off x="2347593" y="2780990"/>
            <a:ext cx="1781578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Organisation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6CCEC4B4-A541-484D-9CD8-EB135D9447CC}"/>
              </a:ext>
            </a:extLst>
          </p:cNvPr>
          <p:cNvSpPr/>
          <p:nvPr/>
        </p:nvSpPr>
        <p:spPr>
          <a:xfrm>
            <a:off x="5144897" y="3406432"/>
            <a:ext cx="2980597" cy="3056127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96F"/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Wireshark besserkennenlernen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Troubleshooting mit Wireshark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Netzwerkverkehr aufnehmen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Angriffe erkennen mit Wireshark</a:t>
            </a: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endParaRPr lang="de-CH" sz="1500" dirty="0">
              <a:solidFill>
                <a:srgbClr val="00B96F"/>
              </a:solidFill>
              <a:latin typeface="+mj-lt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03BC52D4-7E5B-4BFE-ACCE-9568039E1CF6}"/>
              </a:ext>
            </a:extLst>
          </p:cNvPr>
          <p:cNvSpPr/>
          <p:nvPr/>
        </p:nvSpPr>
        <p:spPr>
          <a:xfrm>
            <a:off x="5144898" y="2067687"/>
            <a:ext cx="2980596" cy="1338747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67E91BF9-4DDC-46B4-9F9F-FC62C06117D8}"/>
              </a:ext>
            </a:extLst>
          </p:cNvPr>
          <p:cNvSpPr/>
          <p:nvPr/>
        </p:nvSpPr>
        <p:spPr>
          <a:xfrm>
            <a:off x="6036225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00B9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5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90D6FE3B-FA6D-4E84-8D30-4FB8B489F484}"/>
              </a:ext>
            </a:extLst>
          </p:cNvPr>
          <p:cNvSpPr txBox="1"/>
          <p:nvPr/>
        </p:nvSpPr>
        <p:spPr>
          <a:xfrm>
            <a:off x="6107635" y="2747288"/>
            <a:ext cx="1051890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B644903-85A6-4D05-AA46-ECE7F98C4286}"/>
              </a:ext>
            </a:extLst>
          </p:cNvPr>
          <p:cNvSpPr/>
          <p:nvPr/>
        </p:nvSpPr>
        <p:spPr>
          <a:xfrm>
            <a:off x="8507233" y="3406432"/>
            <a:ext cx="2980597" cy="3056128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de-DE" dirty="0">
              <a:solidFill>
                <a:schemeClr val="bg2">
                  <a:lumMod val="95000"/>
                </a:schemeClr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Nmap</a:t>
            </a: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und weitere Network Tools benutzen</a:t>
            </a: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 erkunden</a:t>
            </a: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Tipps </a:t>
            </a: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und Tricks punkto Sicherheit</a:t>
            </a: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B1AD92FF-2A95-4189-825F-35A4C42251A4}"/>
              </a:ext>
            </a:extLst>
          </p:cNvPr>
          <p:cNvSpPr/>
          <p:nvPr/>
        </p:nvSpPr>
        <p:spPr>
          <a:xfrm>
            <a:off x="8507234" y="2067687"/>
            <a:ext cx="2980596" cy="13387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16DABE13-68F5-475E-AE60-5F9F31EF12CF}"/>
              </a:ext>
            </a:extLst>
          </p:cNvPr>
          <p:cNvSpPr/>
          <p:nvPr/>
        </p:nvSpPr>
        <p:spPr>
          <a:xfrm>
            <a:off x="9398561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C200367A-8889-4CC1-A810-4690E5253883}"/>
              </a:ext>
            </a:extLst>
          </p:cNvPr>
          <p:cNvSpPr txBox="1"/>
          <p:nvPr/>
        </p:nvSpPr>
        <p:spPr>
          <a:xfrm>
            <a:off x="9481620" y="2780990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pic>
        <p:nvPicPr>
          <p:cNvPr id="25" name="Grafik 24" descr="Buddha-Silhouette">
            <a:extLst>
              <a:ext uri="{FF2B5EF4-FFF2-40B4-BE49-F238E27FC236}">
                <a16:creationId xmlns:a16="http://schemas.microsoft.com/office/drawing/2014/main" id="{F92DFF5F-F6E8-46FD-8F17-5FD5D0733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0135" y="1734186"/>
            <a:ext cx="774792" cy="774792"/>
          </a:xfrm>
          <a:prstGeom prst="rect">
            <a:avLst/>
          </a:prstGeom>
        </p:spPr>
      </p:pic>
      <p:pic>
        <p:nvPicPr>
          <p:cNvPr id="27" name="Grafik 26" descr="gezeichnete Figur">
            <a:extLst>
              <a:ext uri="{FF2B5EF4-FFF2-40B4-BE49-F238E27FC236}">
                <a16:creationId xmlns:a16="http://schemas.microsoft.com/office/drawing/2014/main" id="{ACFF16E1-473B-40DE-913C-D4EEE73A7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88015" y="1763226"/>
            <a:ext cx="761747" cy="761747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A76BBC20-E52F-40B8-9EB7-72EE5BDD1561}"/>
              </a:ext>
            </a:extLst>
          </p:cNvPr>
          <p:cNvSpPr/>
          <p:nvPr/>
        </p:nvSpPr>
        <p:spPr>
          <a:xfrm>
            <a:off x="5978282" y="1802021"/>
            <a:ext cx="77457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600">
                <a:solidFill>
                  <a:srgbClr val="00B96F"/>
                </a:solidFill>
                <a:sym typeface="Webdings" panose="05030102010509060703" pitchFamily="18" charset="2"/>
              </a:rPr>
              <a:t></a:t>
            </a:r>
            <a:endParaRPr lang="en-US" sz="4600">
              <a:solidFill>
                <a:srgbClr val="00B96F"/>
              </a:solidFill>
              <a:latin typeface="Lato Light" panose="020F0502020204030203" pitchFamily="34" charset="0"/>
            </a:endParaRPr>
          </a:p>
        </p:txBody>
      </p:sp>
      <p:pic>
        <p:nvPicPr>
          <p:cNvPr id="24" name="Grafik 23" descr="Präsentation mit Organigramm">
            <a:extLst>
              <a:ext uri="{FF2B5EF4-FFF2-40B4-BE49-F238E27FC236}">
                <a16:creationId xmlns:a16="http://schemas.microsoft.com/office/drawing/2014/main" id="{263BCDAC-2599-40C2-8F34-4A9BCD2602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80482" y="1749106"/>
            <a:ext cx="914400" cy="914400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6D1AD115-BE01-4D3E-9AD7-BFF36774467F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EC8CED6-016E-44F4-9B3F-112712A80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DEFB9B3E-547F-4588-9324-6DB68315F60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948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ACHTUNG Aufnahme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 dirty="0">
                <a:solidFill>
                  <a:schemeClr val="bg1"/>
                </a:solidFill>
                <a:latin typeface="+mj-lt"/>
              </a:rPr>
              <a:t>Aufnahme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B8A1507C-AF08-4D3B-9127-6BE2975D2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50" t="43033" r="7501" b="54937"/>
          <a:stretch/>
        </p:blipFill>
        <p:spPr>
          <a:xfrm>
            <a:off x="7536571" y="2754341"/>
            <a:ext cx="3848810" cy="57646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A4AACE6-F439-41A6-82B7-83E142F7F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571" y="4867261"/>
            <a:ext cx="3848810" cy="103997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D783D4-43C3-44E8-B6A7-F35A98CDAF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19"/>
          <a:stretch/>
        </p:blipFill>
        <p:spPr>
          <a:xfrm>
            <a:off x="1512540" y="2754341"/>
            <a:ext cx="3958743" cy="315289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FDF1E7A-0A49-4C17-9497-6C8179E5EC75}"/>
              </a:ext>
            </a:extLst>
          </p:cNvPr>
          <p:cNvSpPr txBox="1"/>
          <p:nvPr/>
        </p:nvSpPr>
        <p:spPr>
          <a:xfrm>
            <a:off x="1512540" y="1610833"/>
            <a:ext cx="9872841" cy="646331"/>
          </a:xfrm>
          <a:prstGeom prst="rect">
            <a:avLst/>
          </a:prstGeom>
          <a:solidFill>
            <a:schemeClr val="bg1"/>
          </a:solidFill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«Guten Abend, ich starte jetzt die Aufzeichnung …»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D01753AB-1B53-459A-9858-F154B590012D}"/>
              </a:ext>
            </a:extLst>
          </p:cNvPr>
          <p:cNvGrpSpPr/>
          <p:nvPr/>
        </p:nvGrpSpPr>
        <p:grpSpPr>
          <a:xfrm>
            <a:off x="3158025" y="3882381"/>
            <a:ext cx="995362" cy="369332"/>
            <a:chOff x="317941" y="6215781"/>
            <a:chExt cx="995362" cy="369332"/>
          </a:xfrm>
        </p:grpSpPr>
        <p:pic>
          <p:nvPicPr>
            <p:cNvPr id="36" name="Grafik 35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8BAF5E54-27E9-4533-963C-D6123A8FA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D061DFED-8E5B-4801-9B5F-63136AF47E9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26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Ziel Block 1 + 2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Ziele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620253"/>
            <a:ext cx="98433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Ziel Block 1 + 2</a:t>
            </a:r>
          </a:p>
          <a:p>
            <a:endParaRPr lang="de-CH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Du hast einen ersten Überblick über das Thema „Sicherheits- und Zugriffstechnologien“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Du kennst die Ziele des Fachs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Du kennst den weiteren Verlauf des Unterrichtes (Plan)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Du hast die Laborumgebungen vorbereitet, so dass wir dann mit Block 3 mit den Labs starten können (Block 2)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3508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CyberOps</a:t>
            </a:r>
            <a:r>
              <a:rPr lang="de-DE" sz="3500" b="1" dirty="0">
                <a:solidFill>
                  <a:schemeClr val="bg1"/>
                </a:solidFill>
              </a:rPr>
              <a:t> VM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 err="1">
                <a:solidFill>
                  <a:schemeClr val="bg1"/>
                </a:solidFill>
                <a:latin typeface="+mj-lt"/>
              </a:rPr>
              <a:t>CyberOps</a:t>
            </a:r>
            <a:r>
              <a:rPr lang="de-DE" sz="3500" dirty="0">
                <a:solidFill>
                  <a:schemeClr val="bg1"/>
                </a:solidFill>
                <a:latin typeface="+mj-lt"/>
              </a:rPr>
              <a:t> VM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984332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Einrichten der </a:t>
            </a:r>
            <a:r>
              <a:rPr lang="de-DE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Tastatur auf deutsch stellen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Laufwerk verbinden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Pakete installieren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git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Docker</a:t>
            </a:r>
          </a:p>
          <a:p>
            <a:pPr lvl="1"/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Zugang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Username: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analyst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Password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(resp.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czberops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460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CyberOps</a:t>
            </a:r>
            <a:r>
              <a:rPr lang="de-DE" sz="3500" b="1" dirty="0">
                <a:solidFill>
                  <a:schemeClr val="bg1"/>
                </a:solidFill>
              </a:rPr>
              <a:t> VM - Tastatur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 err="1">
                <a:solidFill>
                  <a:schemeClr val="bg1"/>
                </a:solidFill>
                <a:latin typeface="+mj-lt"/>
              </a:rPr>
              <a:t>CyberOps</a:t>
            </a:r>
            <a:r>
              <a:rPr lang="de-DE" sz="3500" dirty="0">
                <a:solidFill>
                  <a:schemeClr val="bg1"/>
                </a:solidFill>
                <a:latin typeface="+mj-lt"/>
              </a:rPr>
              <a:t> VM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55720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Vorgehen</a:t>
            </a:r>
          </a:p>
          <a:p>
            <a:pPr marL="447675" indent="-447675"/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Menu: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Application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Settings -&gt; Keyboard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Testen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Hilft leider nicht auf der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Loginmaske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nicht, dort weiter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czberops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als Passwort eingeben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A1F48CE4-000F-4349-B04B-816A5E343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0142" y="1538588"/>
            <a:ext cx="3797688" cy="500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993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CyberOps</a:t>
            </a:r>
            <a:r>
              <a:rPr lang="de-DE" sz="3500" b="1" dirty="0">
                <a:solidFill>
                  <a:schemeClr val="bg1"/>
                </a:solidFill>
              </a:rPr>
              <a:t> VM – </a:t>
            </a:r>
            <a:r>
              <a:rPr lang="de-DE" sz="3500" b="1" dirty="0" err="1">
                <a:solidFill>
                  <a:schemeClr val="bg1"/>
                </a:solidFill>
              </a:rPr>
              <a:t>Virtualbox</a:t>
            </a:r>
            <a:r>
              <a:rPr lang="de-DE" sz="3500" b="1" dirty="0">
                <a:solidFill>
                  <a:schemeClr val="bg1"/>
                </a:solidFill>
              </a:rPr>
              <a:t> Guest </a:t>
            </a:r>
            <a:r>
              <a:rPr lang="de-DE" sz="3500" b="1" dirty="0" err="1">
                <a:solidFill>
                  <a:schemeClr val="bg1"/>
                </a:solidFill>
              </a:rPr>
              <a:t>additions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 err="1">
                <a:solidFill>
                  <a:schemeClr val="bg1"/>
                </a:solidFill>
                <a:latin typeface="+mj-lt"/>
              </a:rPr>
              <a:t>CyberOps</a:t>
            </a:r>
            <a:r>
              <a:rPr lang="de-DE" sz="3500" dirty="0">
                <a:solidFill>
                  <a:schemeClr val="bg1"/>
                </a:solidFill>
                <a:latin typeface="+mj-lt"/>
              </a:rPr>
              <a:t> VM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61004" y="1570997"/>
            <a:ext cx="9274474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(Damit Copy – Paste geht)</a:t>
            </a:r>
          </a:p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Bitte folgende Befehle ausführen: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Virtualbox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Menu 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Devices  Add Guest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Additions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CD Image…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Als root: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# Damit wird man root 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mount /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cdrom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/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VBoxLinuxAdditions.run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 ausführen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Courier New" panose="02070309020205020404" pitchFamily="49" charset="0"/>
              </a:rPr>
              <a:t>Stoppen des Systems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shutdown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–h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now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Eintragen Video Memory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 MB 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2B8B34C-9E41-47E3-AFFC-2D2D88757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219" y="4627751"/>
            <a:ext cx="5876925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24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CyberOps</a:t>
            </a:r>
            <a:r>
              <a:rPr lang="de-DE" sz="3500" b="1" dirty="0">
                <a:solidFill>
                  <a:schemeClr val="bg1"/>
                </a:solidFill>
              </a:rPr>
              <a:t> VM – </a:t>
            </a:r>
            <a:r>
              <a:rPr lang="de-DE" sz="3500" b="1" dirty="0" err="1">
                <a:solidFill>
                  <a:schemeClr val="bg1"/>
                </a:solidFill>
              </a:rPr>
              <a:t>Grösse</a:t>
            </a:r>
            <a:r>
              <a:rPr lang="de-DE" sz="3500" b="1" dirty="0">
                <a:solidFill>
                  <a:schemeClr val="bg1"/>
                </a:solidFill>
              </a:rPr>
              <a:t> Display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 err="1">
                <a:solidFill>
                  <a:schemeClr val="bg1"/>
                </a:solidFill>
                <a:latin typeface="+mj-lt"/>
              </a:rPr>
              <a:t>CyberOps</a:t>
            </a:r>
            <a:r>
              <a:rPr lang="de-DE" sz="3500" dirty="0">
                <a:solidFill>
                  <a:schemeClr val="bg1"/>
                </a:solidFill>
                <a:latin typeface="+mj-lt"/>
              </a:rPr>
              <a:t> VM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493540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Vorgehen</a:t>
            </a:r>
          </a:p>
          <a:p>
            <a:pPr marL="447675" indent="-447675"/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Virtualbox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-Menu: „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Adjust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Window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Size“ oder Right-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Ctrl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 drücken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Applications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 Settings  Display auf die gewünschte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Grösse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stellen</a:t>
            </a:r>
          </a:p>
          <a:p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801C3171-CCF3-4062-AC9C-F5138C2652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5188" y="2155603"/>
            <a:ext cx="5234247" cy="375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32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CyberOps</a:t>
            </a:r>
            <a:r>
              <a:rPr lang="de-DE" sz="3500" b="1" dirty="0">
                <a:solidFill>
                  <a:schemeClr val="bg1"/>
                </a:solidFill>
              </a:rPr>
              <a:t> VM – Laufwerk Mapping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 err="1">
                <a:solidFill>
                  <a:schemeClr val="bg1"/>
                </a:solidFill>
                <a:latin typeface="+mj-lt"/>
              </a:rPr>
              <a:t>CyberOps</a:t>
            </a:r>
            <a:r>
              <a:rPr lang="de-DE" sz="3500" dirty="0">
                <a:solidFill>
                  <a:schemeClr val="bg1"/>
                </a:solidFill>
                <a:latin typeface="+mj-lt"/>
              </a:rPr>
              <a:t> VM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44502" y="1585529"/>
            <a:ext cx="4935407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Vorgehen</a:t>
            </a:r>
          </a:p>
          <a:p>
            <a:pPr marL="447675" indent="-447675"/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Virtualbox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-Menu: „Devices“ 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„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Shared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Folders“  „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Shared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Folder Settings …“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Gewünschtes Mapping einstellen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Verzeichnis erstellen (als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analyst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):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mkdir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~/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exchange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Add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group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vboxsf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sudo</a:t>
            </a:r>
            <a:r>
              <a: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de-DE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usermod</a:t>
            </a:r>
            <a:r>
              <a: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-a -G </a:t>
            </a:r>
            <a:r>
              <a:rPr lang="de-DE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vboxsf</a:t>
            </a:r>
            <a:r>
              <a: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de-DE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analyst</a:t>
            </a:r>
            <a:r>
              <a: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Reboot,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Kommandi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sudo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shutdown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-r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now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31205351-E6C1-4CF9-8F13-A7DF134AC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7786" y="1699853"/>
            <a:ext cx="5436032" cy="457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289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 err="1">
                <a:solidFill>
                  <a:schemeClr val="bg1"/>
                </a:solidFill>
              </a:rPr>
              <a:t>CyberOps</a:t>
            </a:r>
            <a:r>
              <a:rPr lang="de-DE" sz="3500" b="1" dirty="0">
                <a:solidFill>
                  <a:schemeClr val="bg1"/>
                </a:solidFill>
              </a:rPr>
              <a:t> VM – System Upgrade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 err="1">
                <a:solidFill>
                  <a:schemeClr val="bg1"/>
                </a:solidFill>
                <a:latin typeface="+mj-lt"/>
              </a:rPr>
              <a:t>CyberOps</a:t>
            </a:r>
            <a:r>
              <a:rPr lang="de-DE" sz="3500" dirty="0">
                <a:solidFill>
                  <a:schemeClr val="bg1"/>
                </a:solidFill>
                <a:latin typeface="+mj-lt"/>
              </a:rPr>
              <a:t> VM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481895" y="1344754"/>
            <a:ext cx="9843328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/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Bitte folgende Befehle ausführen (alle als root):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System update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pacman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-S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archlinux-keyring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pacman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Syu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overwrite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/usr/lib\*/p11-kit-trust.so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pacman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–S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linux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-headers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gparted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/>
            <a:endParaRPr lang="de-DE" sz="11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Git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pacman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-S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glibc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/>
            <a:endParaRPr lang="de-DE" sz="12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Docker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pacman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-S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docker-compose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systemctl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enable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docker.service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systemctl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docker.service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usermod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-aG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analyst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analyst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7675" indent="-447675"/>
            <a:endParaRPr lang="de-DE" sz="12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Check (Reboot, dann als User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analyst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folgende Befehle ausführen)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hello-world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954C38E-AC4F-40E7-A88A-45EB93A2DAC6}"/>
              </a:ext>
            </a:extLst>
          </p:cNvPr>
          <p:cNvSpPr/>
          <p:nvPr/>
        </p:nvSpPr>
        <p:spPr>
          <a:xfrm>
            <a:off x="8955966" y="2904230"/>
            <a:ext cx="2901821" cy="1996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ACHTUNG: Die Minus Zeichen (-) sind in PPT alle </a:t>
            </a:r>
            <a:r>
              <a:rPr lang="de-CH" dirty="0" err="1"/>
              <a:t>broken</a:t>
            </a:r>
            <a:r>
              <a:rPr lang="de-CH" dirty="0"/>
              <a:t>. Bitte in der Linux Konsole die Minus löschen und neu eingeben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991991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1B7C4167-B467-4B53-8756-ADE920662AEA}" vid="{F2889E94-8289-4930-9608-BDE2EC83CD1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CE31B3248DBCC44BC6C7EB355FC59B1" ma:contentTypeVersion="13" ma:contentTypeDescription="Ein neues Dokument erstellen." ma:contentTypeScope="" ma:versionID="b6ac7c184955d30223ed822961971ea8">
  <xsd:schema xmlns:xsd="http://www.w3.org/2001/XMLSchema" xmlns:xs="http://www.w3.org/2001/XMLSchema" xmlns:p="http://schemas.microsoft.com/office/2006/metadata/properties" xmlns:ns2="4b828ac8-0d1f-49fc-88d2-9381040e6d15" xmlns:ns3="20a6b1da-8333-4eed-aa9d-b411e1d87939" targetNamespace="http://schemas.microsoft.com/office/2006/metadata/properties" ma:root="true" ma:fieldsID="d0e4cc44773019f6c616094f2954245c" ns2:_="" ns3:_="">
    <xsd:import namespace="4b828ac8-0d1f-49fc-88d2-9381040e6d15"/>
    <xsd:import namespace="20a6b1da-8333-4eed-aa9d-b411e1d8793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828ac8-0d1f-49fc-88d2-9381040e6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6b1da-8333-4eed-aa9d-b411e1d8793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9905352-1AE8-4642-AC31-805003B3A7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828ac8-0d1f-49fc-88d2-9381040e6d15"/>
    <ds:schemaRef ds:uri="20a6b1da-8333-4eed-aa9d-b411e1d879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C2287D1-F495-476B-8FB3-69BD6792CDD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A06114E-5342-4E32-BFED-FE75528B6EA4}">
  <ds:schemaRefs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4b828ac8-0d1f-49fc-88d2-9381040e6d15"/>
    <ds:schemaRef ds:uri="http://schemas.microsoft.com/office/infopath/2007/PartnerControls"/>
    <ds:schemaRef ds:uri="20a6b1da-8333-4eed-aa9d-b411e1d8793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PP Lernvideo_20180427</Template>
  <TotalTime>0</TotalTime>
  <Words>905</Words>
  <Application>Microsoft Office PowerPoint</Application>
  <PresentationFormat>Widescreen</PresentationFormat>
  <Paragraphs>210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Lato Light</vt:lpstr>
      <vt:lpstr>Webdings</vt:lpstr>
      <vt:lpstr>Wingdings</vt:lpstr>
      <vt:lpstr>Office</vt:lpstr>
      <vt:lpstr>Fachkürzel - Fach ausgeschrieben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Engineering</dc:title>
  <dc:creator>dorotea.boehm@lernen.siw.swiss</dc:creator>
  <cp:lastModifiedBy>Dominik Kuhn</cp:lastModifiedBy>
  <cp:revision>70</cp:revision>
  <cp:lastPrinted>2020-06-05T15:25:10Z</cp:lastPrinted>
  <dcterms:created xsi:type="dcterms:W3CDTF">2018-05-30T12:10:31Z</dcterms:created>
  <dcterms:modified xsi:type="dcterms:W3CDTF">2022-01-25T20:54:40Z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0x0101003CE31B3248DBCC44BC6C7EB355FC59B1</vt:lpwstr>
  </property>
  <property fmtid="{D5CDD505-2E9C-101B-9397-08002B2CF9AE}" pid="3" name="AuthorIds_UIVersion_1024">
    <vt:lpwstr>6</vt:lpwstr>
  </property>
</Properties>
</file>

<file path=docProps/thumbnail.jpeg>
</file>